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67" r:id="rId4"/>
  </p:sldMasterIdLst>
  <p:notesMasterIdLst>
    <p:notesMasterId r:id="rId9"/>
  </p:notesMasterIdLst>
  <p:handoutMasterIdLst>
    <p:handoutMasterId r:id="rId29"/>
  </p:handoutMasterIdLst>
  <p:sldIdLst>
    <p:sldId id="293" r:id="rId5"/>
    <p:sldId id="436" r:id="rId6"/>
    <p:sldId id="435" r:id="rId7"/>
    <p:sldId id="437" r:id="rId8"/>
    <p:sldId id="438" r:id="rId10"/>
    <p:sldId id="439" r:id="rId11"/>
    <p:sldId id="296" r:id="rId12"/>
    <p:sldId id="440" r:id="rId13"/>
    <p:sldId id="446" r:id="rId14"/>
    <p:sldId id="441" r:id="rId15"/>
    <p:sldId id="442" r:id="rId16"/>
    <p:sldId id="454" r:id="rId17"/>
    <p:sldId id="443" r:id="rId18"/>
    <p:sldId id="445" r:id="rId19"/>
    <p:sldId id="451" r:id="rId20"/>
    <p:sldId id="448" r:id="rId21"/>
    <p:sldId id="449" r:id="rId22"/>
    <p:sldId id="444" r:id="rId23"/>
    <p:sldId id="450" r:id="rId24"/>
    <p:sldId id="447" r:id="rId25"/>
    <p:sldId id="452" r:id="rId26"/>
    <p:sldId id="453" r:id="rId27"/>
    <p:sldId id="300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+目录+转场+结束页" id="{ABC00A01-A3F8-458C-8F04-70021854515C}">
          <p14:sldIdLst>
            <p14:sldId id="293"/>
            <p14:sldId id="436"/>
            <p14:sldId id="435"/>
            <p14:sldId id="437"/>
            <p14:sldId id="438"/>
            <p14:sldId id="439"/>
            <p14:sldId id="296"/>
            <p14:sldId id="440"/>
            <p14:sldId id="446"/>
            <p14:sldId id="441"/>
            <p14:sldId id="442"/>
            <p14:sldId id="454"/>
            <p14:sldId id="443"/>
            <p14:sldId id="445"/>
            <p14:sldId id="451"/>
            <p14:sldId id="448"/>
            <p14:sldId id="449"/>
            <p14:sldId id="444"/>
            <p14:sldId id="450"/>
            <p14:sldId id="447"/>
            <p14:sldId id="452"/>
            <p14:sldId id="453"/>
            <p14:sldId id="300"/>
          </p14:sldIdLst>
        </p14:section>
        <p14:section name="内容页" id="{443A53D0-3857-46C5-818D-5F08F9958926}">
          <p14:sldIdLst/>
        </p14:section>
        <p14:section name="设计规范" id="{3725A222-8570-4865-BB1D-5552780CCCFA}">
          <p14:sldIdLst/>
        </p14:section>
      </p14:sectionLst>
    </p:ex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74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9" pos="6108" userDrawn="1">
          <p15:clr>
            <a:srgbClr val="A4A3A4"/>
          </p15:clr>
        </p15:guide>
        <p15:guide id="10" pos="710" userDrawn="1">
          <p15:clr>
            <a:srgbClr val="A4A3A4"/>
          </p15:clr>
        </p15:guide>
        <p15:guide id="11" pos="2479" userDrawn="1">
          <p15:clr>
            <a:srgbClr val="A4A3A4"/>
          </p15:clr>
        </p15:guide>
        <p15:guide id="12" pos="52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 autoAdjust="0"/>
    <p:restoredTop sz="94790"/>
  </p:normalViewPr>
  <p:slideViewPr>
    <p:cSldViewPr showGuides="1">
      <p:cViewPr varScale="1">
        <p:scale>
          <a:sx n="105" d="100"/>
          <a:sy n="105" d="100"/>
        </p:scale>
        <p:origin x="984" y="192"/>
      </p:cViewPr>
      <p:guideLst>
        <p:guide pos="438"/>
        <p:guide pos="7242"/>
        <p:guide orient="horz" pos="648"/>
        <p:guide orient="horz" pos="712"/>
        <p:guide orient="horz" pos="3928"/>
        <p:guide orient="horz" pos="3748"/>
        <p:guide pos="3840"/>
        <p:guide pos="6108"/>
        <p:guide pos="710"/>
        <p:guide pos="2479"/>
        <p:guide pos="52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7758"/>
    </p:cViewPr>
  </p:sorterViewPr>
  <p:notesViewPr>
    <p:cSldViewPr>
      <p:cViewPr varScale="1">
        <p:scale>
          <a:sx n="42" d="100"/>
          <a:sy n="42" d="100"/>
        </p:scale>
        <p:origin x="306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7BEFE-32A5-439D-BD0B-2BD446A450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FE3F8-CB87-414A-B68B-DC50F5FFE2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74FDF-EF03-48C9-B7E0-0D77005880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r.work/article/2187496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make/manual/make.html#Implicit-Variables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make/manual/make.html#Implicit-Variables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GNU 的 make 很强大，它可以自动推导文件以及文件依赖关系后面的命令，于是我们就没必要去在每一个[.o]文件后都写上类似的命令，因为我们的 make 会自动识别，并自己推导命令。 </a:t>
            </a:r>
            <a:endParaRPr lang="zh-CN" altLang="en-US" dirty="0"/>
          </a:p>
          <a:p>
            <a:r>
              <a:rPr lang="zh-CN" altLang="en-US" dirty="0"/>
              <a:t> </a:t>
            </a:r>
            <a:endParaRPr lang="zh-CN" altLang="en-US" dirty="0"/>
          </a:p>
          <a:p>
            <a:r>
              <a:rPr lang="zh-CN" altLang="en-US" dirty="0"/>
              <a:t>只要 make 看到一个[.o]文件，它就会自动的把[.c]文件加在依赖关系中，如果 make 找到一个whatever.o，那么 whatever.c，就会是 whatever.o 的依赖文件。并且 cc  -c whatever.c 也会被推导出来。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c - </a:t>
            </a:r>
            <a:r>
              <a:rPr lang="zh-CN" altLang="en-US" dirty="0">
                <a:hlinkClick r:id="rId3"/>
              </a:rPr>
              <a:t>内核的顶层</a:t>
            </a:r>
            <a:r>
              <a:rPr lang="en-GB" altLang="zh-CN" dirty="0">
                <a:hlinkClick r:id="rId3"/>
              </a:rPr>
              <a:t>Makefile</a:t>
            </a:r>
            <a:r>
              <a:rPr lang="zh-CN" altLang="en-US" dirty="0">
                <a:hlinkClick r:id="rId3"/>
              </a:rPr>
              <a:t>在编译新模块时起什么作用？ </a:t>
            </a:r>
            <a:r>
              <a:rPr lang="en-US" altLang="zh-CN" dirty="0">
                <a:hlinkClick r:id="rId3"/>
              </a:rPr>
              <a:t>- </a:t>
            </a:r>
            <a:r>
              <a:rPr lang="en-GB" altLang="zh-CN" dirty="0">
                <a:hlinkClick r:id="rId3"/>
              </a:rPr>
              <a:t>IT</a:t>
            </a:r>
            <a:r>
              <a:rPr lang="zh-CN" altLang="en-US" dirty="0">
                <a:hlinkClick r:id="rId3"/>
              </a:rPr>
              <a:t>工具网 </a:t>
            </a:r>
            <a:r>
              <a:rPr lang="en-US" altLang="zh-CN" dirty="0">
                <a:hlinkClick r:id="rId3"/>
              </a:rPr>
              <a:t>(</a:t>
            </a:r>
            <a:r>
              <a:rPr lang="en-GB" altLang="zh-CN" dirty="0">
                <a:hlinkClick r:id="rId3"/>
              </a:rPr>
              <a:t>coder.work)</a:t>
            </a:r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GNU make</a:t>
            </a:r>
            <a:r>
              <a:rPr lang="zh-CN" altLang="en-US" dirty="0"/>
              <a:t> 官方文档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>
                <a:hlinkClick r:id="rId3"/>
              </a:rPr>
              <a:t>GNU make</a:t>
            </a:r>
            <a:r>
              <a:rPr lang="zh-CN" altLang="en-US" dirty="0"/>
              <a:t> 官方文档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BF795-CD35-49EB-AC84-15110FD7DB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 userDrawn="1"/>
        </p:nvSpPr>
        <p:spPr>
          <a:xfrm>
            <a:off x="0" y="2478823"/>
            <a:ext cx="263352" cy="2502183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（全图型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" y="1"/>
            <a:ext cx="12191998" cy="6857999"/>
          </a:xfrm>
          <a:prstGeom prst="rect">
            <a:avLst/>
          </a:prstGeom>
          <a:blipFill dpi="0" rotWithShape="1">
            <a:blip r:embed="rId2">
              <a:alphaModFix amt="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7608168" y="1385814"/>
            <a:ext cx="3275732" cy="4086373"/>
          </a:xfrm>
          <a:custGeom>
            <a:avLst/>
            <a:gdLst>
              <a:gd name="connsiteX0" fmla="*/ 638039 w 3275732"/>
              <a:gd name="connsiteY0" fmla="*/ 0 h 4086373"/>
              <a:gd name="connsiteX1" fmla="*/ 3275732 w 3275732"/>
              <a:gd name="connsiteY1" fmla="*/ 0 h 4086373"/>
              <a:gd name="connsiteX2" fmla="*/ 3275732 w 3275732"/>
              <a:gd name="connsiteY2" fmla="*/ 4048 h 4086373"/>
              <a:gd name="connsiteX3" fmla="*/ 2638325 w 3275732"/>
              <a:gd name="connsiteY3" fmla="*/ 4086373 h 4086373"/>
              <a:gd name="connsiteX4" fmla="*/ 0 w 3275732"/>
              <a:gd name="connsiteY4" fmla="*/ 4086373 h 408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5732" h="4086373">
                <a:moveTo>
                  <a:pt x="638039" y="0"/>
                </a:moveTo>
                <a:lnTo>
                  <a:pt x="3275732" y="0"/>
                </a:lnTo>
                <a:lnTo>
                  <a:pt x="3275732" y="4048"/>
                </a:lnTo>
                <a:lnTo>
                  <a:pt x="2638325" y="4086373"/>
                </a:lnTo>
                <a:lnTo>
                  <a:pt x="0" y="4086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片占位符 23"/>
          <p:cNvSpPr>
            <a:spLocks noGrp="1"/>
          </p:cNvSpPr>
          <p:nvPr>
            <p:ph type="pic" sz="quarter" idx="13"/>
          </p:nvPr>
        </p:nvSpPr>
        <p:spPr>
          <a:xfrm>
            <a:off x="9480376" y="1556792"/>
            <a:ext cx="1584176" cy="1584176"/>
          </a:xfrm>
          <a:custGeom>
            <a:avLst/>
            <a:gdLst>
              <a:gd name="connsiteX0" fmla="*/ 792088 w 1584176"/>
              <a:gd name="connsiteY0" fmla="*/ 523253 h 1584176"/>
              <a:gd name="connsiteX1" fmla="*/ 523253 w 1584176"/>
              <a:gd name="connsiteY1" fmla="*/ 792088 h 1584176"/>
              <a:gd name="connsiteX2" fmla="*/ 792088 w 1584176"/>
              <a:gd name="connsiteY2" fmla="*/ 1060923 h 1584176"/>
              <a:gd name="connsiteX3" fmla="*/ 1060923 w 1584176"/>
              <a:gd name="connsiteY3" fmla="*/ 792088 h 1584176"/>
              <a:gd name="connsiteX4" fmla="*/ 792088 w 1584176"/>
              <a:gd name="connsiteY4" fmla="*/ 523253 h 1584176"/>
              <a:gd name="connsiteX5" fmla="*/ 792088 w 1584176"/>
              <a:gd name="connsiteY5" fmla="*/ 0 h 1584176"/>
              <a:gd name="connsiteX6" fmla="*/ 1584176 w 1584176"/>
              <a:gd name="connsiteY6" fmla="*/ 792088 h 1584176"/>
              <a:gd name="connsiteX7" fmla="*/ 792088 w 1584176"/>
              <a:gd name="connsiteY7" fmla="*/ 1584176 h 1584176"/>
              <a:gd name="connsiteX8" fmla="*/ 0 w 1584176"/>
              <a:gd name="connsiteY8" fmla="*/ 792088 h 1584176"/>
              <a:gd name="connsiteX9" fmla="*/ 792088 w 1584176"/>
              <a:gd name="connsiteY9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176" h="1584176">
                <a:moveTo>
                  <a:pt x="792088" y="523253"/>
                </a:moveTo>
                <a:cubicBezTo>
                  <a:pt x="643615" y="523253"/>
                  <a:pt x="523253" y="643615"/>
                  <a:pt x="523253" y="792088"/>
                </a:cubicBezTo>
                <a:cubicBezTo>
                  <a:pt x="523253" y="940561"/>
                  <a:pt x="643615" y="1060923"/>
                  <a:pt x="792088" y="1060923"/>
                </a:cubicBezTo>
                <a:cubicBezTo>
                  <a:pt x="940561" y="1060923"/>
                  <a:pt x="1060923" y="940561"/>
                  <a:pt x="1060923" y="792088"/>
                </a:cubicBezTo>
                <a:cubicBezTo>
                  <a:pt x="1060923" y="643615"/>
                  <a:pt x="940561" y="523253"/>
                  <a:pt x="792088" y="523253"/>
                </a:cubicBezTo>
                <a:close/>
                <a:moveTo>
                  <a:pt x="792088" y="0"/>
                </a:moveTo>
                <a:cubicBezTo>
                  <a:pt x="1229546" y="0"/>
                  <a:pt x="1584176" y="354630"/>
                  <a:pt x="1584176" y="792088"/>
                </a:cubicBezTo>
                <a:cubicBezTo>
                  <a:pt x="1584176" y="1229546"/>
                  <a:pt x="1229546" y="1584176"/>
                  <a:pt x="792088" y="1584176"/>
                </a:cubicBezTo>
                <a:cubicBezTo>
                  <a:pt x="354630" y="1584176"/>
                  <a:pt x="0" y="1229546"/>
                  <a:pt x="0" y="792088"/>
                </a:cubicBezTo>
                <a:cubicBezTo>
                  <a:pt x="0" y="354630"/>
                  <a:pt x="354630" y="0"/>
                  <a:pt x="792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6696066" y="1556792"/>
            <a:ext cx="1584176" cy="1584176"/>
          </a:xfrm>
          <a:custGeom>
            <a:avLst/>
            <a:gdLst>
              <a:gd name="connsiteX0" fmla="*/ 792088 w 1584176"/>
              <a:gd name="connsiteY0" fmla="*/ 523253 h 1584176"/>
              <a:gd name="connsiteX1" fmla="*/ 523253 w 1584176"/>
              <a:gd name="connsiteY1" fmla="*/ 792088 h 1584176"/>
              <a:gd name="connsiteX2" fmla="*/ 792088 w 1584176"/>
              <a:gd name="connsiteY2" fmla="*/ 1060923 h 1584176"/>
              <a:gd name="connsiteX3" fmla="*/ 1060923 w 1584176"/>
              <a:gd name="connsiteY3" fmla="*/ 792088 h 1584176"/>
              <a:gd name="connsiteX4" fmla="*/ 792088 w 1584176"/>
              <a:gd name="connsiteY4" fmla="*/ 523253 h 1584176"/>
              <a:gd name="connsiteX5" fmla="*/ 792088 w 1584176"/>
              <a:gd name="connsiteY5" fmla="*/ 0 h 1584176"/>
              <a:gd name="connsiteX6" fmla="*/ 1584176 w 1584176"/>
              <a:gd name="connsiteY6" fmla="*/ 792088 h 1584176"/>
              <a:gd name="connsiteX7" fmla="*/ 792088 w 1584176"/>
              <a:gd name="connsiteY7" fmla="*/ 1584176 h 1584176"/>
              <a:gd name="connsiteX8" fmla="*/ 0 w 1584176"/>
              <a:gd name="connsiteY8" fmla="*/ 792088 h 1584176"/>
              <a:gd name="connsiteX9" fmla="*/ 792088 w 1584176"/>
              <a:gd name="connsiteY9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176" h="1584176">
                <a:moveTo>
                  <a:pt x="792088" y="523253"/>
                </a:moveTo>
                <a:cubicBezTo>
                  <a:pt x="643615" y="523253"/>
                  <a:pt x="523253" y="643615"/>
                  <a:pt x="523253" y="792088"/>
                </a:cubicBezTo>
                <a:cubicBezTo>
                  <a:pt x="523253" y="940561"/>
                  <a:pt x="643615" y="1060923"/>
                  <a:pt x="792088" y="1060923"/>
                </a:cubicBezTo>
                <a:cubicBezTo>
                  <a:pt x="940561" y="1060923"/>
                  <a:pt x="1060923" y="940561"/>
                  <a:pt x="1060923" y="792088"/>
                </a:cubicBezTo>
                <a:cubicBezTo>
                  <a:pt x="1060923" y="643615"/>
                  <a:pt x="940561" y="523253"/>
                  <a:pt x="792088" y="523253"/>
                </a:cubicBezTo>
                <a:close/>
                <a:moveTo>
                  <a:pt x="792088" y="0"/>
                </a:moveTo>
                <a:cubicBezTo>
                  <a:pt x="1229546" y="0"/>
                  <a:pt x="1584176" y="354630"/>
                  <a:pt x="1584176" y="792088"/>
                </a:cubicBezTo>
                <a:cubicBezTo>
                  <a:pt x="1584176" y="1229546"/>
                  <a:pt x="1229546" y="1584176"/>
                  <a:pt x="792088" y="1584176"/>
                </a:cubicBezTo>
                <a:cubicBezTo>
                  <a:pt x="354630" y="1584176"/>
                  <a:pt x="0" y="1229546"/>
                  <a:pt x="0" y="792088"/>
                </a:cubicBezTo>
                <a:cubicBezTo>
                  <a:pt x="0" y="354630"/>
                  <a:pt x="354630" y="0"/>
                  <a:pt x="792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3911757" y="1556792"/>
            <a:ext cx="1584176" cy="1584176"/>
          </a:xfrm>
          <a:custGeom>
            <a:avLst/>
            <a:gdLst>
              <a:gd name="connsiteX0" fmla="*/ 792088 w 1584176"/>
              <a:gd name="connsiteY0" fmla="*/ 523253 h 1584176"/>
              <a:gd name="connsiteX1" fmla="*/ 523253 w 1584176"/>
              <a:gd name="connsiteY1" fmla="*/ 792088 h 1584176"/>
              <a:gd name="connsiteX2" fmla="*/ 792088 w 1584176"/>
              <a:gd name="connsiteY2" fmla="*/ 1060923 h 1584176"/>
              <a:gd name="connsiteX3" fmla="*/ 1060923 w 1584176"/>
              <a:gd name="connsiteY3" fmla="*/ 792088 h 1584176"/>
              <a:gd name="connsiteX4" fmla="*/ 792088 w 1584176"/>
              <a:gd name="connsiteY4" fmla="*/ 523253 h 1584176"/>
              <a:gd name="connsiteX5" fmla="*/ 792088 w 1584176"/>
              <a:gd name="connsiteY5" fmla="*/ 0 h 1584176"/>
              <a:gd name="connsiteX6" fmla="*/ 1584176 w 1584176"/>
              <a:gd name="connsiteY6" fmla="*/ 792088 h 1584176"/>
              <a:gd name="connsiteX7" fmla="*/ 792088 w 1584176"/>
              <a:gd name="connsiteY7" fmla="*/ 1584176 h 1584176"/>
              <a:gd name="connsiteX8" fmla="*/ 0 w 1584176"/>
              <a:gd name="connsiteY8" fmla="*/ 792088 h 1584176"/>
              <a:gd name="connsiteX9" fmla="*/ 792088 w 1584176"/>
              <a:gd name="connsiteY9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176" h="1584176">
                <a:moveTo>
                  <a:pt x="792088" y="523253"/>
                </a:moveTo>
                <a:cubicBezTo>
                  <a:pt x="643615" y="523253"/>
                  <a:pt x="523253" y="643615"/>
                  <a:pt x="523253" y="792088"/>
                </a:cubicBezTo>
                <a:cubicBezTo>
                  <a:pt x="523253" y="940561"/>
                  <a:pt x="643615" y="1060923"/>
                  <a:pt x="792088" y="1060923"/>
                </a:cubicBezTo>
                <a:cubicBezTo>
                  <a:pt x="940561" y="1060923"/>
                  <a:pt x="1060923" y="940561"/>
                  <a:pt x="1060923" y="792088"/>
                </a:cubicBezTo>
                <a:cubicBezTo>
                  <a:pt x="1060923" y="643615"/>
                  <a:pt x="940561" y="523253"/>
                  <a:pt x="792088" y="523253"/>
                </a:cubicBezTo>
                <a:close/>
                <a:moveTo>
                  <a:pt x="792088" y="0"/>
                </a:moveTo>
                <a:cubicBezTo>
                  <a:pt x="1229546" y="0"/>
                  <a:pt x="1584176" y="354630"/>
                  <a:pt x="1584176" y="792088"/>
                </a:cubicBezTo>
                <a:cubicBezTo>
                  <a:pt x="1584176" y="1229546"/>
                  <a:pt x="1229546" y="1584176"/>
                  <a:pt x="792088" y="1584176"/>
                </a:cubicBezTo>
                <a:cubicBezTo>
                  <a:pt x="354630" y="1584176"/>
                  <a:pt x="0" y="1229546"/>
                  <a:pt x="0" y="792088"/>
                </a:cubicBezTo>
                <a:cubicBezTo>
                  <a:pt x="0" y="354630"/>
                  <a:pt x="354630" y="0"/>
                  <a:pt x="792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27448" y="1556792"/>
            <a:ext cx="1584176" cy="1584176"/>
          </a:xfrm>
          <a:custGeom>
            <a:avLst/>
            <a:gdLst>
              <a:gd name="connsiteX0" fmla="*/ 792088 w 1584176"/>
              <a:gd name="connsiteY0" fmla="*/ 523253 h 1584176"/>
              <a:gd name="connsiteX1" fmla="*/ 523253 w 1584176"/>
              <a:gd name="connsiteY1" fmla="*/ 792088 h 1584176"/>
              <a:gd name="connsiteX2" fmla="*/ 792088 w 1584176"/>
              <a:gd name="connsiteY2" fmla="*/ 1060923 h 1584176"/>
              <a:gd name="connsiteX3" fmla="*/ 1060923 w 1584176"/>
              <a:gd name="connsiteY3" fmla="*/ 792088 h 1584176"/>
              <a:gd name="connsiteX4" fmla="*/ 792088 w 1584176"/>
              <a:gd name="connsiteY4" fmla="*/ 523253 h 1584176"/>
              <a:gd name="connsiteX5" fmla="*/ 792088 w 1584176"/>
              <a:gd name="connsiteY5" fmla="*/ 0 h 1584176"/>
              <a:gd name="connsiteX6" fmla="*/ 1584176 w 1584176"/>
              <a:gd name="connsiteY6" fmla="*/ 792088 h 1584176"/>
              <a:gd name="connsiteX7" fmla="*/ 792088 w 1584176"/>
              <a:gd name="connsiteY7" fmla="*/ 1584176 h 1584176"/>
              <a:gd name="connsiteX8" fmla="*/ 0 w 1584176"/>
              <a:gd name="connsiteY8" fmla="*/ 792088 h 1584176"/>
              <a:gd name="connsiteX9" fmla="*/ 792088 w 1584176"/>
              <a:gd name="connsiteY9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4176" h="1584176">
                <a:moveTo>
                  <a:pt x="792088" y="523253"/>
                </a:moveTo>
                <a:cubicBezTo>
                  <a:pt x="643615" y="523253"/>
                  <a:pt x="523253" y="643615"/>
                  <a:pt x="523253" y="792088"/>
                </a:cubicBezTo>
                <a:cubicBezTo>
                  <a:pt x="523253" y="940561"/>
                  <a:pt x="643615" y="1060923"/>
                  <a:pt x="792088" y="1060923"/>
                </a:cubicBezTo>
                <a:cubicBezTo>
                  <a:pt x="940561" y="1060923"/>
                  <a:pt x="1060923" y="940561"/>
                  <a:pt x="1060923" y="792088"/>
                </a:cubicBezTo>
                <a:cubicBezTo>
                  <a:pt x="1060923" y="643615"/>
                  <a:pt x="940561" y="523253"/>
                  <a:pt x="792088" y="523253"/>
                </a:cubicBezTo>
                <a:close/>
                <a:moveTo>
                  <a:pt x="792088" y="0"/>
                </a:moveTo>
                <a:cubicBezTo>
                  <a:pt x="1229546" y="0"/>
                  <a:pt x="1584176" y="354630"/>
                  <a:pt x="1584176" y="792088"/>
                </a:cubicBezTo>
                <a:cubicBezTo>
                  <a:pt x="1584176" y="1229546"/>
                  <a:pt x="1229546" y="1584176"/>
                  <a:pt x="792088" y="1584176"/>
                </a:cubicBezTo>
                <a:cubicBezTo>
                  <a:pt x="354630" y="1584176"/>
                  <a:pt x="0" y="1229546"/>
                  <a:pt x="0" y="792088"/>
                </a:cubicBezTo>
                <a:cubicBezTo>
                  <a:pt x="0" y="354630"/>
                  <a:pt x="354630" y="0"/>
                  <a:pt x="7920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内容占位符 9"/>
          <p:cNvSpPr>
            <a:spLocks noGrp="1"/>
          </p:cNvSpPr>
          <p:nvPr>
            <p:ph sz="quarter" idx="14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258293" y="1916832"/>
            <a:ext cx="2784673" cy="1656184"/>
          </a:xfrm>
          <a:custGeom>
            <a:avLst/>
            <a:gdLst>
              <a:gd name="connsiteX0" fmla="*/ 356202 w 2784673"/>
              <a:gd name="connsiteY0" fmla="*/ 144016 h 1656184"/>
              <a:gd name="connsiteX1" fmla="*/ 326052 w 2784673"/>
              <a:gd name="connsiteY1" fmla="*/ 174166 h 1656184"/>
              <a:gd name="connsiteX2" fmla="*/ 356202 w 2784673"/>
              <a:gd name="connsiteY2" fmla="*/ 204316 h 1656184"/>
              <a:gd name="connsiteX3" fmla="*/ 655942 w 2784673"/>
              <a:gd name="connsiteY3" fmla="*/ 204316 h 1656184"/>
              <a:gd name="connsiteX4" fmla="*/ 686092 w 2784673"/>
              <a:gd name="connsiteY4" fmla="*/ 174166 h 1656184"/>
              <a:gd name="connsiteX5" fmla="*/ 655942 w 2784673"/>
              <a:gd name="connsiteY5" fmla="*/ 144016 h 1656184"/>
              <a:gd name="connsiteX6" fmla="*/ 236259 w 2784673"/>
              <a:gd name="connsiteY6" fmla="*/ 144016 h 1656184"/>
              <a:gd name="connsiteX7" fmla="*/ 206109 w 2784673"/>
              <a:gd name="connsiteY7" fmla="*/ 174166 h 1656184"/>
              <a:gd name="connsiteX8" fmla="*/ 236259 w 2784673"/>
              <a:gd name="connsiteY8" fmla="*/ 204316 h 1656184"/>
              <a:gd name="connsiteX9" fmla="*/ 266409 w 2784673"/>
              <a:gd name="connsiteY9" fmla="*/ 174166 h 1656184"/>
              <a:gd name="connsiteX10" fmla="*/ 236259 w 2784673"/>
              <a:gd name="connsiteY10" fmla="*/ 144016 h 1656184"/>
              <a:gd name="connsiteX11" fmla="*/ 66231 w 2784673"/>
              <a:gd name="connsiteY11" fmla="*/ 0 h 1656184"/>
              <a:gd name="connsiteX12" fmla="*/ 2718442 w 2784673"/>
              <a:gd name="connsiteY12" fmla="*/ 0 h 1656184"/>
              <a:gd name="connsiteX13" fmla="*/ 2784673 w 2784673"/>
              <a:gd name="connsiteY13" fmla="*/ 66231 h 1656184"/>
              <a:gd name="connsiteX14" fmla="*/ 2784673 w 2784673"/>
              <a:gd name="connsiteY14" fmla="*/ 1589953 h 1656184"/>
              <a:gd name="connsiteX15" fmla="*/ 2718442 w 2784673"/>
              <a:gd name="connsiteY15" fmla="*/ 1656184 h 1656184"/>
              <a:gd name="connsiteX16" fmla="*/ 66231 w 2784673"/>
              <a:gd name="connsiteY16" fmla="*/ 1656184 h 1656184"/>
              <a:gd name="connsiteX17" fmla="*/ 0 w 2784673"/>
              <a:gd name="connsiteY17" fmla="*/ 1589953 h 1656184"/>
              <a:gd name="connsiteX18" fmla="*/ 0 w 2784673"/>
              <a:gd name="connsiteY18" fmla="*/ 66231 h 1656184"/>
              <a:gd name="connsiteX19" fmla="*/ 66231 w 2784673"/>
              <a:gd name="connsiteY1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4673" h="1656184">
                <a:moveTo>
                  <a:pt x="356202" y="144016"/>
                </a:moveTo>
                <a:cubicBezTo>
                  <a:pt x="339551" y="144016"/>
                  <a:pt x="326052" y="157515"/>
                  <a:pt x="326052" y="174166"/>
                </a:cubicBezTo>
                <a:cubicBezTo>
                  <a:pt x="326052" y="190817"/>
                  <a:pt x="339551" y="204316"/>
                  <a:pt x="356202" y="204316"/>
                </a:cubicBezTo>
                <a:lnTo>
                  <a:pt x="655942" y="204316"/>
                </a:lnTo>
                <a:cubicBezTo>
                  <a:pt x="672593" y="204316"/>
                  <a:pt x="686092" y="190817"/>
                  <a:pt x="686092" y="174166"/>
                </a:cubicBezTo>
                <a:cubicBezTo>
                  <a:pt x="686092" y="157515"/>
                  <a:pt x="672593" y="144016"/>
                  <a:pt x="655942" y="144016"/>
                </a:cubicBezTo>
                <a:close/>
                <a:moveTo>
                  <a:pt x="236259" y="144016"/>
                </a:moveTo>
                <a:cubicBezTo>
                  <a:pt x="219608" y="144016"/>
                  <a:pt x="206109" y="157515"/>
                  <a:pt x="206109" y="174166"/>
                </a:cubicBezTo>
                <a:cubicBezTo>
                  <a:pt x="206109" y="190817"/>
                  <a:pt x="219608" y="204316"/>
                  <a:pt x="236259" y="204316"/>
                </a:cubicBezTo>
                <a:cubicBezTo>
                  <a:pt x="252910" y="204316"/>
                  <a:pt x="266409" y="190817"/>
                  <a:pt x="266409" y="174166"/>
                </a:cubicBezTo>
                <a:cubicBezTo>
                  <a:pt x="266409" y="157515"/>
                  <a:pt x="252910" y="144016"/>
                  <a:pt x="236259" y="144016"/>
                </a:cubicBezTo>
                <a:close/>
                <a:moveTo>
                  <a:pt x="66231" y="0"/>
                </a:moveTo>
                <a:lnTo>
                  <a:pt x="2718442" y="0"/>
                </a:lnTo>
                <a:cubicBezTo>
                  <a:pt x="2755020" y="0"/>
                  <a:pt x="2784673" y="29653"/>
                  <a:pt x="2784673" y="66231"/>
                </a:cubicBezTo>
                <a:lnTo>
                  <a:pt x="2784673" y="1589953"/>
                </a:lnTo>
                <a:cubicBezTo>
                  <a:pt x="2784673" y="1626531"/>
                  <a:pt x="2755020" y="1656184"/>
                  <a:pt x="2718442" y="1656184"/>
                </a:cubicBezTo>
                <a:lnTo>
                  <a:pt x="66231" y="1656184"/>
                </a:lnTo>
                <a:cubicBezTo>
                  <a:pt x="29653" y="1656184"/>
                  <a:pt x="0" y="1626531"/>
                  <a:pt x="0" y="1589953"/>
                </a:cubicBezTo>
                <a:lnTo>
                  <a:pt x="0" y="66231"/>
                </a:lnTo>
                <a:cubicBezTo>
                  <a:pt x="0" y="29653"/>
                  <a:pt x="29653" y="0"/>
                  <a:pt x="66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4703664" y="1916832"/>
            <a:ext cx="2784673" cy="1656184"/>
          </a:xfrm>
          <a:custGeom>
            <a:avLst/>
            <a:gdLst>
              <a:gd name="connsiteX0" fmla="*/ 356202 w 2784673"/>
              <a:gd name="connsiteY0" fmla="*/ 144016 h 1656184"/>
              <a:gd name="connsiteX1" fmla="*/ 326052 w 2784673"/>
              <a:gd name="connsiteY1" fmla="*/ 174166 h 1656184"/>
              <a:gd name="connsiteX2" fmla="*/ 356202 w 2784673"/>
              <a:gd name="connsiteY2" fmla="*/ 204316 h 1656184"/>
              <a:gd name="connsiteX3" fmla="*/ 655942 w 2784673"/>
              <a:gd name="connsiteY3" fmla="*/ 204316 h 1656184"/>
              <a:gd name="connsiteX4" fmla="*/ 686092 w 2784673"/>
              <a:gd name="connsiteY4" fmla="*/ 174166 h 1656184"/>
              <a:gd name="connsiteX5" fmla="*/ 655942 w 2784673"/>
              <a:gd name="connsiteY5" fmla="*/ 144016 h 1656184"/>
              <a:gd name="connsiteX6" fmla="*/ 236259 w 2784673"/>
              <a:gd name="connsiteY6" fmla="*/ 144016 h 1656184"/>
              <a:gd name="connsiteX7" fmla="*/ 206109 w 2784673"/>
              <a:gd name="connsiteY7" fmla="*/ 174166 h 1656184"/>
              <a:gd name="connsiteX8" fmla="*/ 236259 w 2784673"/>
              <a:gd name="connsiteY8" fmla="*/ 204316 h 1656184"/>
              <a:gd name="connsiteX9" fmla="*/ 266409 w 2784673"/>
              <a:gd name="connsiteY9" fmla="*/ 174166 h 1656184"/>
              <a:gd name="connsiteX10" fmla="*/ 236259 w 2784673"/>
              <a:gd name="connsiteY10" fmla="*/ 144016 h 1656184"/>
              <a:gd name="connsiteX11" fmla="*/ 66231 w 2784673"/>
              <a:gd name="connsiteY11" fmla="*/ 0 h 1656184"/>
              <a:gd name="connsiteX12" fmla="*/ 2718442 w 2784673"/>
              <a:gd name="connsiteY12" fmla="*/ 0 h 1656184"/>
              <a:gd name="connsiteX13" fmla="*/ 2784673 w 2784673"/>
              <a:gd name="connsiteY13" fmla="*/ 66231 h 1656184"/>
              <a:gd name="connsiteX14" fmla="*/ 2784673 w 2784673"/>
              <a:gd name="connsiteY14" fmla="*/ 1589953 h 1656184"/>
              <a:gd name="connsiteX15" fmla="*/ 2718442 w 2784673"/>
              <a:gd name="connsiteY15" fmla="*/ 1656184 h 1656184"/>
              <a:gd name="connsiteX16" fmla="*/ 66231 w 2784673"/>
              <a:gd name="connsiteY16" fmla="*/ 1656184 h 1656184"/>
              <a:gd name="connsiteX17" fmla="*/ 0 w 2784673"/>
              <a:gd name="connsiteY17" fmla="*/ 1589953 h 1656184"/>
              <a:gd name="connsiteX18" fmla="*/ 0 w 2784673"/>
              <a:gd name="connsiteY18" fmla="*/ 66231 h 1656184"/>
              <a:gd name="connsiteX19" fmla="*/ 66231 w 2784673"/>
              <a:gd name="connsiteY1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4673" h="1656184">
                <a:moveTo>
                  <a:pt x="356202" y="144016"/>
                </a:moveTo>
                <a:cubicBezTo>
                  <a:pt x="339551" y="144016"/>
                  <a:pt x="326052" y="157515"/>
                  <a:pt x="326052" y="174166"/>
                </a:cubicBezTo>
                <a:cubicBezTo>
                  <a:pt x="326052" y="190817"/>
                  <a:pt x="339551" y="204316"/>
                  <a:pt x="356202" y="204316"/>
                </a:cubicBezTo>
                <a:lnTo>
                  <a:pt x="655942" y="204316"/>
                </a:lnTo>
                <a:cubicBezTo>
                  <a:pt x="672593" y="204316"/>
                  <a:pt x="686092" y="190817"/>
                  <a:pt x="686092" y="174166"/>
                </a:cubicBezTo>
                <a:cubicBezTo>
                  <a:pt x="686092" y="157515"/>
                  <a:pt x="672593" y="144016"/>
                  <a:pt x="655942" y="144016"/>
                </a:cubicBezTo>
                <a:close/>
                <a:moveTo>
                  <a:pt x="236259" y="144016"/>
                </a:moveTo>
                <a:cubicBezTo>
                  <a:pt x="219608" y="144016"/>
                  <a:pt x="206109" y="157515"/>
                  <a:pt x="206109" y="174166"/>
                </a:cubicBezTo>
                <a:cubicBezTo>
                  <a:pt x="206109" y="190817"/>
                  <a:pt x="219608" y="204316"/>
                  <a:pt x="236259" y="204316"/>
                </a:cubicBezTo>
                <a:cubicBezTo>
                  <a:pt x="252910" y="204316"/>
                  <a:pt x="266409" y="190817"/>
                  <a:pt x="266409" y="174166"/>
                </a:cubicBezTo>
                <a:cubicBezTo>
                  <a:pt x="266409" y="157515"/>
                  <a:pt x="252910" y="144016"/>
                  <a:pt x="236259" y="144016"/>
                </a:cubicBezTo>
                <a:close/>
                <a:moveTo>
                  <a:pt x="66231" y="0"/>
                </a:moveTo>
                <a:lnTo>
                  <a:pt x="2718442" y="0"/>
                </a:lnTo>
                <a:cubicBezTo>
                  <a:pt x="2755020" y="0"/>
                  <a:pt x="2784673" y="29653"/>
                  <a:pt x="2784673" y="66231"/>
                </a:cubicBezTo>
                <a:lnTo>
                  <a:pt x="2784673" y="1589953"/>
                </a:lnTo>
                <a:cubicBezTo>
                  <a:pt x="2784673" y="1626531"/>
                  <a:pt x="2755020" y="1656184"/>
                  <a:pt x="2718442" y="1656184"/>
                </a:cubicBezTo>
                <a:lnTo>
                  <a:pt x="66231" y="1656184"/>
                </a:lnTo>
                <a:cubicBezTo>
                  <a:pt x="29653" y="1656184"/>
                  <a:pt x="0" y="1626531"/>
                  <a:pt x="0" y="1589953"/>
                </a:cubicBezTo>
                <a:lnTo>
                  <a:pt x="0" y="66231"/>
                </a:lnTo>
                <a:cubicBezTo>
                  <a:pt x="0" y="29653"/>
                  <a:pt x="29653" y="0"/>
                  <a:pt x="66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8149035" y="1916832"/>
            <a:ext cx="2784673" cy="1656184"/>
          </a:xfrm>
          <a:custGeom>
            <a:avLst/>
            <a:gdLst>
              <a:gd name="connsiteX0" fmla="*/ 356202 w 2784673"/>
              <a:gd name="connsiteY0" fmla="*/ 144016 h 1656184"/>
              <a:gd name="connsiteX1" fmla="*/ 326052 w 2784673"/>
              <a:gd name="connsiteY1" fmla="*/ 174166 h 1656184"/>
              <a:gd name="connsiteX2" fmla="*/ 356202 w 2784673"/>
              <a:gd name="connsiteY2" fmla="*/ 204316 h 1656184"/>
              <a:gd name="connsiteX3" fmla="*/ 655942 w 2784673"/>
              <a:gd name="connsiteY3" fmla="*/ 204316 h 1656184"/>
              <a:gd name="connsiteX4" fmla="*/ 686092 w 2784673"/>
              <a:gd name="connsiteY4" fmla="*/ 174166 h 1656184"/>
              <a:gd name="connsiteX5" fmla="*/ 655942 w 2784673"/>
              <a:gd name="connsiteY5" fmla="*/ 144016 h 1656184"/>
              <a:gd name="connsiteX6" fmla="*/ 236259 w 2784673"/>
              <a:gd name="connsiteY6" fmla="*/ 144016 h 1656184"/>
              <a:gd name="connsiteX7" fmla="*/ 206109 w 2784673"/>
              <a:gd name="connsiteY7" fmla="*/ 174166 h 1656184"/>
              <a:gd name="connsiteX8" fmla="*/ 236259 w 2784673"/>
              <a:gd name="connsiteY8" fmla="*/ 204316 h 1656184"/>
              <a:gd name="connsiteX9" fmla="*/ 266409 w 2784673"/>
              <a:gd name="connsiteY9" fmla="*/ 174166 h 1656184"/>
              <a:gd name="connsiteX10" fmla="*/ 236259 w 2784673"/>
              <a:gd name="connsiteY10" fmla="*/ 144016 h 1656184"/>
              <a:gd name="connsiteX11" fmla="*/ 66231 w 2784673"/>
              <a:gd name="connsiteY11" fmla="*/ 0 h 1656184"/>
              <a:gd name="connsiteX12" fmla="*/ 2718442 w 2784673"/>
              <a:gd name="connsiteY12" fmla="*/ 0 h 1656184"/>
              <a:gd name="connsiteX13" fmla="*/ 2784673 w 2784673"/>
              <a:gd name="connsiteY13" fmla="*/ 66231 h 1656184"/>
              <a:gd name="connsiteX14" fmla="*/ 2784673 w 2784673"/>
              <a:gd name="connsiteY14" fmla="*/ 1589953 h 1656184"/>
              <a:gd name="connsiteX15" fmla="*/ 2718442 w 2784673"/>
              <a:gd name="connsiteY15" fmla="*/ 1656184 h 1656184"/>
              <a:gd name="connsiteX16" fmla="*/ 66231 w 2784673"/>
              <a:gd name="connsiteY16" fmla="*/ 1656184 h 1656184"/>
              <a:gd name="connsiteX17" fmla="*/ 0 w 2784673"/>
              <a:gd name="connsiteY17" fmla="*/ 1589953 h 1656184"/>
              <a:gd name="connsiteX18" fmla="*/ 0 w 2784673"/>
              <a:gd name="connsiteY18" fmla="*/ 66231 h 1656184"/>
              <a:gd name="connsiteX19" fmla="*/ 66231 w 2784673"/>
              <a:gd name="connsiteY19" fmla="*/ 0 h 165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4673" h="1656184">
                <a:moveTo>
                  <a:pt x="356202" y="144016"/>
                </a:moveTo>
                <a:cubicBezTo>
                  <a:pt x="339551" y="144016"/>
                  <a:pt x="326052" y="157515"/>
                  <a:pt x="326052" y="174166"/>
                </a:cubicBezTo>
                <a:cubicBezTo>
                  <a:pt x="326052" y="190817"/>
                  <a:pt x="339551" y="204316"/>
                  <a:pt x="356202" y="204316"/>
                </a:cubicBezTo>
                <a:lnTo>
                  <a:pt x="655942" y="204316"/>
                </a:lnTo>
                <a:cubicBezTo>
                  <a:pt x="672593" y="204316"/>
                  <a:pt x="686092" y="190817"/>
                  <a:pt x="686092" y="174166"/>
                </a:cubicBezTo>
                <a:cubicBezTo>
                  <a:pt x="686092" y="157515"/>
                  <a:pt x="672593" y="144016"/>
                  <a:pt x="655942" y="144016"/>
                </a:cubicBezTo>
                <a:close/>
                <a:moveTo>
                  <a:pt x="236259" y="144016"/>
                </a:moveTo>
                <a:cubicBezTo>
                  <a:pt x="219608" y="144016"/>
                  <a:pt x="206109" y="157515"/>
                  <a:pt x="206109" y="174166"/>
                </a:cubicBezTo>
                <a:cubicBezTo>
                  <a:pt x="206109" y="190817"/>
                  <a:pt x="219608" y="204316"/>
                  <a:pt x="236259" y="204316"/>
                </a:cubicBezTo>
                <a:cubicBezTo>
                  <a:pt x="252910" y="204316"/>
                  <a:pt x="266409" y="190817"/>
                  <a:pt x="266409" y="174166"/>
                </a:cubicBezTo>
                <a:cubicBezTo>
                  <a:pt x="266409" y="157515"/>
                  <a:pt x="252910" y="144016"/>
                  <a:pt x="236259" y="144016"/>
                </a:cubicBezTo>
                <a:close/>
                <a:moveTo>
                  <a:pt x="66231" y="0"/>
                </a:moveTo>
                <a:lnTo>
                  <a:pt x="2718442" y="0"/>
                </a:lnTo>
                <a:cubicBezTo>
                  <a:pt x="2755020" y="0"/>
                  <a:pt x="2784673" y="29653"/>
                  <a:pt x="2784673" y="66231"/>
                </a:cubicBezTo>
                <a:lnTo>
                  <a:pt x="2784673" y="1589953"/>
                </a:lnTo>
                <a:cubicBezTo>
                  <a:pt x="2784673" y="1626531"/>
                  <a:pt x="2755020" y="1656184"/>
                  <a:pt x="2718442" y="1656184"/>
                </a:cubicBezTo>
                <a:lnTo>
                  <a:pt x="66231" y="1656184"/>
                </a:lnTo>
                <a:cubicBezTo>
                  <a:pt x="29653" y="1656184"/>
                  <a:pt x="0" y="1626531"/>
                  <a:pt x="0" y="1589953"/>
                </a:cubicBezTo>
                <a:lnTo>
                  <a:pt x="0" y="66231"/>
                </a:lnTo>
                <a:cubicBezTo>
                  <a:pt x="0" y="29653"/>
                  <a:pt x="29653" y="0"/>
                  <a:pt x="662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0" y="1666900"/>
            <a:ext cx="5715000" cy="2880320"/>
          </a:xfrm>
          <a:custGeom>
            <a:avLst/>
            <a:gdLst>
              <a:gd name="connsiteX0" fmla="*/ 0 w 5715000"/>
              <a:gd name="connsiteY0" fmla="*/ 0 h 2880320"/>
              <a:gd name="connsiteX1" fmla="*/ 5715000 w 5715000"/>
              <a:gd name="connsiteY1" fmla="*/ 0 h 2880320"/>
              <a:gd name="connsiteX2" fmla="*/ 5715000 w 5715000"/>
              <a:gd name="connsiteY2" fmla="*/ 2880320 h 2880320"/>
              <a:gd name="connsiteX3" fmla="*/ 0 w 5715000"/>
              <a:gd name="connsiteY3" fmla="*/ 2880320 h 28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2880320">
                <a:moveTo>
                  <a:pt x="0" y="0"/>
                </a:moveTo>
                <a:lnTo>
                  <a:pt x="5715000" y="0"/>
                </a:lnTo>
                <a:lnTo>
                  <a:pt x="5715000" y="2880320"/>
                </a:lnTo>
                <a:lnTo>
                  <a:pt x="0" y="28803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752" y="252740"/>
            <a:ext cx="2226876" cy="523220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605830"/>
            <a:ext cx="8328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1203705" y="0"/>
            <a:ext cx="544483" cy="1266802"/>
          </a:xfrm>
          <a:prstGeom prst="parallelogram">
            <a:avLst>
              <a:gd name="adj" fmla="val 23380"/>
            </a:avLst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平行四边形 45"/>
          <p:cNvSpPr/>
          <p:nvPr userDrawn="1"/>
        </p:nvSpPr>
        <p:spPr>
          <a:xfrm>
            <a:off x="659222" y="5991022"/>
            <a:ext cx="517115" cy="868961"/>
          </a:xfrm>
          <a:prstGeom prst="parallelogram">
            <a:avLst>
              <a:gd name="adj" fmla="val 17359"/>
            </a:avLst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4" name="图片 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自我介绍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10848528" y="1863839"/>
            <a:ext cx="1343472" cy="4175348"/>
          </a:xfrm>
          <a:prstGeom prst="rect">
            <a:avLst/>
          </a:prstGeom>
          <a:solidFill>
            <a:srgbClr val="00378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 userDrawn="1"/>
        </p:nvSpPr>
        <p:spPr>
          <a:xfrm>
            <a:off x="-7099" y="1863839"/>
            <a:ext cx="678835" cy="4175348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9413661" y="2501096"/>
            <a:ext cx="2151124" cy="3053796"/>
          </a:xfrm>
          <a:custGeom>
            <a:avLst/>
            <a:gdLst>
              <a:gd name="connsiteX0" fmla="*/ 0 w 2151124"/>
              <a:gd name="connsiteY0" fmla="*/ 0 h 3053796"/>
              <a:gd name="connsiteX1" fmla="*/ 2151124 w 2151124"/>
              <a:gd name="connsiteY1" fmla="*/ 0 h 3053796"/>
              <a:gd name="connsiteX2" fmla="*/ 2151124 w 2151124"/>
              <a:gd name="connsiteY2" fmla="*/ 3053796 h 3053796"/>
              <a:gd name="connsiteX3" fmla="*/ 0 w 2151124"/>
              <a:gd name="connsiteY3" fmla="*/ 3053796 h 305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1124" h="3053796">
                <a:moveTo>
                  <a:pt x="0" y="0"/>
                </a:moveTo>
                <a:lnTo>
                  <a:pt x="2151124" y="0"/>
                </a:lnTo>
                <a:lnTo>
                  <a:pt x="2151124" y="3053796"/>
                </a:lnTo>
                <a:lnTo>
                  <a:pt x="0" y="30537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979250"/>
            <a:ext cx="263352" cy="3501327"/>
            <a:chOff x="0" y="2145411"/>
            <a:chExt cx="263352" cy="3501327"/>
          </a:xfrm>
        </p:grpSpPr>
        <p:sp>
          <p:nvSpPr>
            <p:cNvPr id="48" name="矩形 47"/>
            <p:cNvSpPr/>
            <p:nvPr userDrawn="1"/>
          </p:nvSpPr>
          <p:spPr>
            <a:xfrm>
              <a:off x="0" y="2145411"/>
              <a:ext cx="263352" cy="1139573"/>
            </a:xfrm>
            <a:prstGeom prst="rect">
              <a:avLst/>
            </a:prstGeom>
            <a:solidFill>
              <a:srgbClr val="0037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矩形 48"/>
            <p:cNvSpPr/>
            <p:nvPr userDrawn="1"/>
          </p:nvSpPr>
          <p:spPr>
            <a:xfrm>
              <a:off x="0" y="4505538"/>
              <a:ext cx="263352" cy="1141200"/>
            </a:xfrm>
            <a:prstGeom prst="rect">
              <a:avLst/>
            </a:prstGeom>
            <a:solidFill>
              <a:srgbClr val="0037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自我介绍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自我介绍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5"/>
          </p:nvPr>
        </p:nvSpPr>
        <p:spPr>
          <a:xfrm>
            <a:off x="10117071" y="4525003"/>
            <a:ext cx="1368000" cy="1368000"/>
          </a:xfrm>
          <a:custGeom>
            <a:avLst/>
            <a:gdLst>
              <a:gd name="connsiteX0" fmla="*/ 684000 w 1368000"/>
              <a:gd name="connsiteY0" fmla="*/ 0 h 1368000"/>
              <a:gd name="connsiteX1" fmla="*/ 1368000 w 1368000"/>
              <a:gd name="connsiteY1" fmla="*/ 684000 h 1368000"/>
              <a:gd name="connsiteX2" fmla="*/ 684000 w 1368000"/>
              <a:gd name="connsiteY2" fmla="*/ 1368000 h 1368000"/>
              <a:gd name="connsiteX3" fmla="*/ 0 w 1368000"/>
              <a:gd name="connsiteY3" fmla="*/ 684000 h 1368000"/>
              <a:gd name="connsiteX4" fmla="*/ 684000 w 1368000"/>
              <a:gd name="connsiteY4" fmla="*/ 0 h 13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000" h="1368000"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ln>
            <a:solidFill>
              <a:srgbClr val="003783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747456" y="2011049"/>
            <a:ext cx="1368000" cy="1368000"/>
          </a:xfrm>
          <a:custGeom>
            <a:avLst/>
            <a:gdLst>
              <a:gd name="connsiteX0" fmla="*/ 684000 w 1368000"/>
              <a:gd name="connsiteY0" fmla="*/ 0 h 1368000"/>
              <a:gd name="connsiteX1" fmla="*/ 1368000 w 1368000"/>
              <a:gd name="connsiteY1" fmla="*/ 684000 h 1368000"/>
              <a:gd name="connsiteX2" fmla="*/ 684000 w 1368000"/>
              <a:gd name="connsiteY2" fmla="*/ 1368000 h 1368000"/>
              <a:gd name="connsiteX3" fmla="*/ 0 w 1368000"/>
              <a:gd name="connsiteY3" fmla="*/ 684000 h 1368000"/>
              <a:gd name="connsiteX4" fmla="*/ 684000 w 1368000"/>
              <a:gd name="connsiteY4" fmla="*/ 0 h 13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000" h="1368000"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ln>
            <a:solidFill>
              <a:srgbClr val="003783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 userDrawn="1"/>
        </p:nvSpPr>
        <p:spPr>
          <a:xfrm>
            <a:off x="675372" y="1938965"/>
            <a:ext cx="1512168" cy="1512168"/>
          </a:xfrm>
          <a:prstGeom prst="ellipse">
            <a:avLst/>
          </a:prstGeom>
          <a:noFill/>
          <a:ln>
            <a:solidFill>
              <a:srgbClr val="0037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 userDrawn="1"/>
        </p:nvSpPr>
        <p:spPr>
          <a:xfrm>
            <a:off x="10044987" y="4452919"/>
            <a:ext cx="1512168" cy="1512168"/>
          </a:xfrm>
          <a:prstGeom prst="ellipse">
            <a:avLst/>
          </a:prstGeom>
          <a:noFill/>
          <a:ln>
            <a:solidFill>
              <a:srgbClr val="0037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自我介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5"/>
          </p:nvPr>
        </p:nvSpPr>
        <p:spPr>
          <a:xfrm>
            <a:off x="1055440" y="4595300"/>
            <a:ext cx="1368000" cy="1368000"/>
          </a:xfrm>
          <a:custGeom>
            <a:avLst/>
            <a:gdLst>
              <a:gd name="connsiteX0" fmla="*/ 684000 w 1368000"/>
              <a:gd name="connsiteY0" fmla="*/ 0 h 1368000"/>
              <a:gd name="connsiteX1" fmla="*/ 1368000 w 1368000"/>
              <a:gd name="connsiteY1" fmla="*/ 684000 h 1368000"/>
              <a:gd name="connsiteX2" fmla="*/ 684000 w 1368000"/>
              <a:gd name="connsiteY2" fmla="*/ 1368000 h 1368000"/>
              <a:gd name="connsiteX3" fmla="*/ 0 w 1368000"/>
              <a:gd name="connsiteY3" fmla="*/ 684000 h 1368000"/>
              <a:gd name="connsiteX4" fmla="*/ 684000 w 1368000"/>
              <a:gd name="connsiteY4" fmla="*/ 0 h 13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000" h="1368000"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ln>
            <a:solidFill>
              <a:srgbClr val="003783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1055440" y="1939727"/>
            <a:ext cx="1368000" cy="1368000"/>
          </a:xfrm>
          <a:custGeom>
            <a:avLst/>
            <a:gdLst>
              <a:gd name="connsiteX0" fmla="*/ 684000 w 1368000"/>
              <a:gd name="connsiteY0" fmla="*/ 0 h 1368000"/>
              <a:gd name="connsiteX1" fmla="*/ 1368000 w 1368000"/>
              <a:gd name="connsiteY1" fmla="*/ 684000 h 1368000"/>
              <a:gd name="connsiteX2" fmla="*/ 684000 w 1368000"/>
              <a:gd name="connsiteY2" fmla="*/ 1368000 h 1368000"/>
              <a:gd name="connsiteX3" fmla="*/ 0 w 1368000"/>
              <a:gd name="connsiteY3" fmla="*/ 684000 h 1368000"/>
              <a:gd name="connsiteX4" fmla="*/ 684000 w 1368000"/>
              <a:gd name="connsiteY4" fmla="*/ 0 h 13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000" h="1368000"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ln>
            <a:solidFill>
              <a:srgbClr val="003783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10287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675372" y="252736"/>
            <a:ext cx="2605842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lvl1pPr marL="0" indent="0">
              <a:buNone/>
              <a:defRPr lang="zh-CN" altLang="en-US" sz="2800" b="1" i="0" dirty="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575" y="331717"/>
            <a:ext cx="461388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 16"/>
          <p:cNvSpPr/>
          <p:nvPr userDrawn="1"/>
        </p:nvSpPr>
        <p:spPr>
          <a:xfrm>
            <a:off x="482232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 userDrawn="1"/>
        </p:nvSpPr>
        <p:spPr>
          <a:xfrm>
            <a:off x="548219" y="331717"/>
            <a:ext cx="45719" cy="363600"/>
          </a:xfrm>
          <a:prstGeom prst="rect">
            <a:avLst/>
          </a:prstGeom>
          <a:solidFill>
            <a:srgbClr val="003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0" y="252736"/>
            <a:ext cx="3136200" cy="75981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4489176" y="-5932040"/>
            <a:ext cx="21170352" cy="18722080"/>
            <a:chOff x="-4489176" y="-5932040"/>
            <a:chExt cx="21170352" cy="18722080"/>
          </a:xfrm>
        </p:grpSpPr>
        <p:sp>
          <p:nvSpPr>
            <p:cNvPr id="8" name="椭圆 7"/>
            <p:cNvSpPr/>
            <p:nvPr/>
          </p:nvSpPr>
          <p:spPr>
            <a:xfrm>
              <a:off x="-4489176" y="-5932040"/>
              <a:ext cx="648072" cy="64807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6033104" y="-5932040"/>
              <a:ext cx="648072" cy="64807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-4489176" y="12141968"/>
              <a:ext cx="648072" cy="64807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6033104" y="12141968"/>
              <a:ext cx="648072" cy="64807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6.xml"/><Relationship Id="rId5" Type="http://schemas.openxmlformats.org/officeDocument/2006/relationships/hyperlink" Target="https://draapho.github.io/2017/04/04/1709-linux-makefile/" TargetMode="External"/><Relationship Id="rId4" Type="http://schemas.openxmlformats.org/officeDocument/2006/relationships/hyperlink" Target="https://stackoverflow.com/questions/29231876/how-does-kbuild-actually-work" TargetMode="External"/><Relationship Id="rId3" Type="http://schemas.openxmlformats.org/officeDocument/2006/relationships/hyperlink" Target="http://cxd2014.github.io/2015/11/11/Linux-Makefile/" TargetMode="External"/><Relationship Id="rId2" Type="http://schemas.openxmlformats.org/officeDocument/2006/relationships/hyperlink" Target="https://stackoverflow.com/questions/43950057/what-is-the-role-of-kernels-top-level-makefile-while-compiling-a-new-module" TargetMode="External"/><Relationship Id="rId1" Type="http://schemas.openxmlformats.org/officeDocument/2006/relationships/hyperlink" Target="https://www.gnu.org/software/make/manual/make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1464" y="1535066"/>
            <a:ext cx="738664" cy="27587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3783"/>
                </a:solidFill>
                <a:latin typeface="+mj-ea"/>
                <a:ea typeface="+mj-ea"/>
              </a:rPr>
              <a:t>目     录</a:t>
            </a:r>
            <a:endParaRPr lang="zh-CN" altLang="en-US" sz="3600" b="1" dirty="0">
              <a:solidFill>
                <a:srgbClr val="003783"/>
              </a:solidFill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65264" y="2204864"/>
            <a:ext cx="331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编译过程简介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800592" y="7194558"/>
            <a:ext cx="288032" cy="0"/>
          </a:xfrm>
          <a:prstGeom prst="line">
            <a:avLst/>
          </a:prstGeom>
          <a:ln w="28575">
            <a:solidFill>
              <a:srgbClr val="003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246628" y="7322833"/>
            <a:ext cx="139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RESEARCH STATUS</a:t>
            </a:r>
            <a:endParaRPr lang="zh-CN" altLang="en-US" sz="120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820748" y="7200190"/>
            <a:ext cx="288032" cy="0"/>
          </a:xfrm>
          <a:prstGeom prst="line">
            <a:avLst/>
          </a:prstGeom>
          <a:ln w="28575">
            <a:solidFill>
              <a:srgbClr val="003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159896" y="7328465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RESEARCH METHODS</a:t>
            </a:r>
            <a:endParaRPr lang="zh-CN" altLang="en-US" sz="1200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7935420" y="7200190"/>
            <a:ext cx="288032" cy="0"/>
          </a:xfrm>
          <a:prstGeom prst="line">
            <a:avLst/>
          </a:prstGeom>
          <a:ln w="28575">
            <a:solidFill>
              <a:srgbClr val="003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341957" y="7328465"/>
            <a:ext cx="1474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RESEARCH RESULTS</a:t>
            </a:r>
            <a:endParaRPr lang="zh-CN" altLang="en-US" sz="1200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9746849" y="7182043"/>
            <a:ext cx="288032" cy="0"/>
          </a:xfrm>
          <a:prstGeom prst="line">
            <a:avLst/>
          </a:prstGeom>
          <a:ln w="28575">
            <a:solidFill>
              <a:srgbClr val="003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976320" y="7310318"/>
            <a:ext cx="1829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ANALYSIS &amp; DISCUSSION</a:t>
            </a:r>
            <a:endParaRPr lang="zh-CN" altLang="en-US" sz="1200" dirty="0"/>
          </a:p>
        </p:txBody>
      </p:sp>
      <p:cxnSp>
        <p:nvCxnSpPr>
          <p:cNvPr id="41" name="直接连接符 40"/>
          <p:cNvCxnSpPr/>
          <p:nvPr/>
        </p:nvCxnSpPr>
        <p:spPr>
          <a:xfrm>
            <a:off x="3915264" y="7194558"/>
            <a:ext cx="288032" cy="0"/>
          </a:xfrm>
          <a:prstGeom prst="line">
            <a:avLst/>
          </a:prstGeom>
          <a:ln w="28575">
            <a:solidFill>
              <a:srgbClr val="003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286472" y="7322833"/>
            <a:ext cx="1545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RESEARCH PURPOSE</a:t>
            </a:r>
            <a:endParaRPr lang="zh-CN" altLang="en-US" sz="1200" dirty="0"/>
          </a:p>
        </p:txBody>
      </p:sp>
      <p:grpSp>
        <p:nvGrpSpPr>
          <p:cNvPr id="39" name="组合 16"/>
          <p:cNvGrpSpPr/>
          <p:nvPr/>
        </p:nvGrpSpPr>
        <p:grpSpPr>
          <a:xfrm>
            <a:off x="3068407" y="2976346"/>
            <a:ext cx="864096" cy="864096"/>
            <a:chOff x="1734183" y="2852936"/>
            <a:chExt cx="864096" cy="864096"/>
          </a:xfrm>
        </p:grpSpPr>
        <p:sp>
          <p:nvSpPr>
            <p:cNvPr id="43" name="椭圆 42"/>
            <p:cNvSpPr/>
            <p:nvPr/>
          </p:nvSpPr>
          <p:spPr>
            <a:xfrm>
              <a:off x="1734183" y="2852936"/>
              <a:ext cx="864096" cy="864096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/>
            <p:cNvSpPr/>
            <p:nvPr/>
          </p:nvSpPr>
          <p:spPr>
            <a:xfrm>
              <a:off x="1811524" y="2930277"/>
              <a:ext cx="709414" cy="709414"/>
            </a:xfrm>
            <a:prstGeom prst="ellipse">
              <a:avLst/>
            </a:prstGeom>
            <a:solidFill>
              <a:srgbClr val="0037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+mj-lt"/>
                </a:rPr>
                <a:t>02</a:t>
              </a:r>
              <a:endParaRPr lang="zh-CN" altLang="en-US" sz="2000" b="1" dirty="0">
                <a:latin typeface="+mj-lt"/>
              </a:endParaRPr>
            </a:p>
          </p:txBody>
        </p:sp>
      </p:grpSp>
      <p:grpSp>
        <p:nvGrpSpPr>
          <p:cNvPr id="54" name="组合 16"/>
          <p:cNvGrpSpPr/>
          <p:nvPr/>
        </p:nvGrpSpPr>
        <p:grpSpPr>
          <a:xfrm>
            <a:off x="3068407" y="2003649"/>
            <a:ext cx="864096" cy="864096"/>
            <a:chOff x="1734183" y="2852936"/>
            <a:chExt cx="864096" cy="864096"/>
          </a:xfrm>
        </p:grpSpPr>
        <p:sp>
          <p:nvSpPr>
            <p:cNvPr id="55" name="椭圆 54"/>
            <p:cNvSpPr/>
            <p:nvPr/>
          </p:nvSpPr>
          <p:spPr>
            <a:xfrm>
              <a:off x="1734183" y="2852936"/>
              <a:ext cx="864096" cy="864096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椭圆 55"/>
            <p:cNvSpPr/>
            <p:nvPr/>
          </p:nvSpPr>
          <p:spPr>
            <a:xfrm>
              <a:off x="1811524" y="2930277"/>
              <a:ext cx="709414" cy="709414"/>
            </a:xfrm>
            <a:prstGeom prst="ellipse">
              <a:avLst/>
            </a:prstGeom>
            <a:solidFill>
              <a:srgbClr val="0037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+mj-lt"/>
                </a:rPr>
                <a:t>01</a:t>
              </a:r>
              <a:endParaRPr lang="zh-CN" altLang="en-US" sz="2000" b="1" dirty="0">
                <a:latin typeface="+mj-lt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159539" y="3149849"/>
            <a:ext cx="318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Makefile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简介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3645357" cy="523220"/>
          </a:xfrm>
        </p:spPr>
        <p:txBody>
          <a:bodyPr/>
          <a:lstStyle/>
          <a:p>
            <a:r>
              <a:rPr lang="zh-CN" altLang="en-US" dirty="0"/>
              <a:t>简单的 </a:t>
            </a:r>
            <a:r>
              <a:rPr lang="en-US" altLang="zh-CN" dirty="0" err="1"/>
              <a:t>makefile</a:t>
            </a:r>
            <a:r>
              <a:rPr lang="zh-CN" altLang="en-US" dirty="0"/>
              <a:t> 例子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360" y="1340768"/>
            <a:ext cx="4680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a.txt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b.txt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c.txt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cat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b.txt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c.txt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&gt;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a.txt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b.txt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echo "b" &gt;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b.txt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c.txt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echo "c" &gt;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c.txt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clean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rm *.txt</a:t>
            </a:r>
            <a:endParaRPr lang="en-GB" altLang="zh-CN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03912" y="2310264"/>
            <a:ext cx="400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默认状态下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会执行第一个 </a:t>
            </a:r>
            <a:r>
              <a:rPr kumimoji="1" lang="en-US" altLang="zh-CN" dirty="0"/>
              <a:t>target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528624" cy="523220"/>
          </a:xfrm>
        </p:spPr>
        <p:txBody>
          <a:bodyPr/>
          <a:lstStyle/>
          <a:p>
            <a:r>
              <a:rPr lang="zh-CN" altLang="en-US" dirty="0"/>
              <a:t>依赖关系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392" y="1340768"/>
            <a:ext cx="4680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a.txt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b.txt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c.txt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cat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b.txt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c.txt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&gt;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a.txt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b.txt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d.txt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echo "b" &gt;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b.txt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c.txt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d.txt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echo "c" &gt;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c.txt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d.txt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   echo "d" &gt;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d.txt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clean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zh-CN" altLang="en-US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rm *.txt</a:t>
            </a:r>
            <a:endParaRPr lang="en-GB" altLang="zh-CN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1944" y="1340768"/>
            <a:ext cx="4896544" cy="31169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3392" y="5004263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当路径上的某个依赖的时间戳变了，就会向上更新目标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23392" y="5595639"/>
            <a:ext cx="522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可以使用 </a:t>
            </a:r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</a:t>
            </a:r>
            <a:r>
              <a:rPr kumimoji="1"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–B </a:t>
            </a:r>
            <a:r>
              <a:rPr kumimoji="1" lang="zh-CN" altLang="en-US" dirty="0"/>
              <a:t>命令无条件的执行所有 </a:t>
            </a:r>
            <a:r>
              <a:rPr kumimoji="1" lang="en-US" altLang="zh-CN" dirty="0"/>
              <a:t>target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 hidden="1"/>
          <p:cNvGrpSpPr/>
          <p:nvPr/>
        </p:nvGrpSpPr>
        <p:grpSpPr>
          <a:xfrm>
            <a:off x="6807775" y="-387424"/>
            <a:ext cx="7676002" cy="7632848"/>
            <a:chOff x="8112224" y="260648"/>
            <a:chExt cx="6372530" cy="6336704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8112224" y="260648"/>
              <a:ext cx="6372530" cy="6336704"/>
            </a:xfrm>
            <a:custGeom>
              <a:avLst/>
              <a:gdLst>
                <a:gd name="T0" fmla="*/ 779 w 1557"/>
                <a:gd name="T1" fmla="*/ 1545 h 1546"/>
                <a:gd name="T2" fmla="*/ 708 w 1557"/>
                <a:gd name="T3" fmla="*/ 1545 h 1546"/>
                <a:gd name="T4" fmla="*/ 626 w 1557"/>
                <a:gd name="T5" fmla="*/ 1534 h 1546"/>
                <a:gd name="T6" fmla="*/ 526 w 1557"/>
                <a:gd name="T7" fmla="*/ 1507 h 1546"/>
                <a:gd name="T8" fmla="*/ 398 w 1557"/>
                <a:gd name="T9" fmla="*/ 1450 h 1546"/>
                <a:gd name="T10" fmla="*/ 219 w 1557"/>
                <a:gd name="T11" fmla="*/ 1313 h 1546"/>
                <a:gd name="T12" fmla="*/ 75 w 1557"/>
                <a:gd name="T13" fmla="*/ 1105 h 1546"/>
                <a:gd name="T14" fmla="*/ 30 w 1557"/>
                <a:gd name="T15" fmla="*/ 985 h 1546"/>
                <a:gd name="T16" fmla="*/ 7 w 1557"/>
                <a:gd name="T17" fmla="*/ 869 h 1546"/>
                <a:gd name="T18" fmla="*/ 2 w 1557"/>
                <a:gd name="T19" fmla="*/ 740 h 1546"/>
                <a:gd name="T20" fmla="*/ 15 w 1557"/>
                <a:gd name="T21" fmla="*/ 627 h 1546"/>
                <a:gd name="T22" fmla="*/ 57 w 1557"/>
                <a:gd name="T23" fmla="*/ 483 h 1546"/>
                <a:gd name="T24" fmla="*/ 134 w 1557"/>
                <a:gd name="T25" fmla="*/ 340 h 1546"/>
                <a:gd name="T26" fmla="*/ 233 w 1557"/>
                <a:gd name="T27" fmla="*/ 222 h 1546"/>
                <a:gd name="T28" fmla="*/ 378 w 1557"/>
                <a:gd name="T29" fmla="*/ 109 h 1546"/>
                <a:gd name="T30" fmla="*/ 541 w 1557"/>
                <a:gd name="T31" fmla="*/ 36 h 1546"/>
                <a:gd name="T32" fmla="*/ 695 w 1557"/>
                <a:gd name="T33" fmla="*/ 5 h 1546"/>
                <a:gd name="T34" fmla="*/ 779 w 1557"/>
                <a:gd name="T35" fmla="*/ 0 h 1546"/>
                <a:gd name="T36" fmla="*/ 1014 w 1557"/>
                <a:gd name="T37" fmla="*/ 35 h 1546"/>
                <a:gd name="T38" fmla="*/ 1253 w 1557"/>
                <a:gd name="T39" fmla="*/ 159 h 1546"/>
                <a:gd name="T40" fmla="*/ 1336 w 1557"/>
                <a:gd name="T41" fmla="*/ 233 h 1546"/>
                <a:gd name="T42" fmla="*/ 1432 w 1557"/>
                <a:gd name="T43" fmla="*/ 353 h 1546"/>
                <a:gd name="T44" fmla="*/ 1527 w 1557"/>
                <a:gd name="T45" fmla="*/ 560 h 1546"/>
                <a:gd name="T46" fmla="*/ 1552 w 1557"/>
                <a:gd name="T47" fmla="*/ 688 h 1546"/>
                <a:gd name="T48" fmla="*/ 1556 w 1557"/>
                <a:gd name="T49" fmla="*/ 803 h 1546"/>
                <a:gd name="T50" fmla="*/ 1543 w 1557"/>
                <a:gd name="T51" fmla="*/ 922 h 1546"/>
                <a:gd name="T52" fmla="*/ 1457 w 1557"/>
                <a:gd name="T53" fmla="*/ 1155 h 1546"/>
                <a:gd name="T54" fmla="*/ 1355 w 1557"/>
                <a:gd name="T55" fmla="*/ 1295 h 1546"/>
                <a:gd name="T56" fmla="*/ 1213 w 1557"/>
                <a:gd name="T57" fmla="*/ 1417 h 1546"/>
                <a:gd name="T58" fmla="*/ 1105 w 1557"/>
                <a:gd name="T59" fmla="*/ 1478 h 1546"/>
                <a:gd name="T60" fmla="*/ 977 w 1557"/>
                <a:gd name="T61" fmla="*/ 1524 h 1546"/>
                <a:gd name="T62" fmla="*/ 844 w 1557"/>
                <a:gd name="T63" fmla="*/ 1545 h 1546"/>
                <a:gd name="T64" fmla="*/ 779 w 1557"/>
                <a:gd name="T65" fmla="*/ 1545 h 1546"/>
                <a:gd name="T66" fmla="*/ 779 w 1557"/>
                <a:gd name="T67" fmla="*/ 1545 h 1546"/>
                <a:gd name="T68" fmla="*/ 779 w 1557"/>
                <a:gd name="T69" fmla="*/ 1517 h 1546"/>
                <a:gd name="T70" fmla="*/ 787 w 1557"/>
                <a:gd name="T71" fmla="*/ 1517 h 1546"/>
                <a:gd name="T72" fmla="*/ 898 w 1557"/>
                <a:gd name="T73" fmla="*/ 1507 h 1546"/>
                <a:gd name="T74" fmla="*/ 1092 w 1557"/>
                <a:gd name="T75" fmla="*/ 1448 h 1546"/>
                <a:gd name="T76" fmla="*/ 1300 w 1557"/>
                <a:gd name="T77" fmla="*/ 1305 h 1546"/>
                <a:gd name="T78" fmla="*/ 1404 w 1557"/>
                <a:gd name="T79" fmla="*/ 1178 h 1546"/>
                <a:gd name="T80" fmla="*/ 1484 w 1557"/>
                <a:gd name="T81" fmla="*/ 1014 h 1546"/>
                <a:gd name="T82" fmla="*/ 1523 w 1557"/>
                <a:gd name="T83" fmla="*/ 820 h 1546"/>
                <a:gd name="T84" fmla="*/ 1513 w 1557"/>
                <a:gd name="T85" fmla="*/ 644 h 1546"/>
                <a:gd name="T86" fmla="*/ 1439 w 1557"/>
                <a:gd name="T87" fmla="*/ 429 h 1546"/>
                <a:gd name="T88" fmla="*/ 1288 w 1557"/>
                <a:gd name="T89" fmla="*/ 232 h 1546"/>
                <a:gd name="T90" fmla="*/ 1125 w 1557"/>
                <a:gd name="T91" fmla="*/ 117 h 1546"/>
                <a:gd name="T92" fmla="*/ 961 w 1557"/>
                <a:gd name="T93" fmla="*/ 54 h 1546"/>
                <a:gd name="T94" fmla="*/ 816 w 1557"/>
                <a:gd name="T95" fmla="*/ 32 h 1546"/>
                <a:gd name="T96" fmla="*/ 663 w 1557"/>
                <a:gd name="T97" fmla="*/ 40 h 1546"/>
                <a:gd name="T98" fmla="*/ 414 w 1557"/>
                <a:gd name="T99" fmla="*/ 127 h 1546"/>
                <a:gd name="T100" fmla="*/ 230 w 1557"/>
                <a:gd name="T101" fmla="*/ 272 h 1546"/>
                <a:gd name="T102" fmla="*/ 107 w 1557"/>
                <a:gd name="T103" fmla="*/ 451 h 1546"/>
                <a:gd name="T104" fmla="*/ 40 w 1557"/>
                <a:gd name="T105" fmla="*/ 674 h 1546"/>
                <a:gd name="T106" fmla="*/ 38 w 1557"/>
                <a:gd name="T107" fmla="*/ 861 h 1546"/>
                <a:gd name="T108" fmla="*/ 73 w 1557"/>
                <a:gd name="T109" fmla="*/ 1015 h 1546"/>
                <a:gd name="T110" fmla="*/ 183 w 1557"/>
                <a:gd name="T111" fmla="*/ 1221 h 1546"/>
                <a:gd name="T112" fmla="*/ 318 w 1557"/>
                <a:gd name="T113" fmla="*/ 1358 h 1546"/>
                <a:gd name="T114" fmla="*/ 481 w 1557"/>
                <a:gd name="T115" fmla="*/ 1455 h 1546"/>
                <a:gd name="T116" fmla="*/ 656 w 1557"/>
                <a:gd name="T117" fmla="*/ 1507 h 1546"/>
                <a:gd name="T118" fmla="*/ 779 w 1557"/>
                <a:gd name="T119" fmla="*/ 1517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7" h="1546">
                  <a:moveTo>
                    <a:pt x="779" y="1545"/>
                  </a:moveTo>
                  <a:cubicBezTo>
                    <a:pt x="755" y="1545"/>
                    <a:pt x="731" y="1546"/>
                    <a:pt x="708" y="1545"/>
                  </a:cubicBezTo>
                  <a:cubicBezTo>
                    <a:pt x="680" y="1543"/>
                    <a:pt x="653" y="1539"/>
                    <a:pt x="626" y="1534"/>
                  </a:cubicBezTo>
                  <a:cubicBezTo>
                    <a:pt x="592" y="1526"/>
                    <a:pt x="559" y="1517"/>
                    <a:pt x="526" y="1507"/>
                  </a:cubicBezTo>
                  <a:cubicBezTo>
                    <a:pt x="481" y="1493"/>
                    <a:pt x="439" y="1473"/>
                    <a:pt x="398" y="1450"/>
                  </a:cubicBezTo>
                  <a:cubicBezTo>
                    <a:pt x="332" y="1413"/>
                    <a:pt x="272" y="1367"/>
                    <a:pt x="219" y="1313"/>
                  </a:cubicBezTo>
                  <a:cubicBezTo>
                    <a:pt x="159" y="1252"/>
                    <a:pt x="111" y="1182"/>
                    <a:pt x="75" y="1105"/>
                  </a:cubicBezTo>
                  <a:cubicBezTo>
                    <a:pt x="56" y="1066"/>
                    <a:pt x="41" y="1026"/>
                    <a:pt x="30" y="985"/>
                  </a:cubicBezTo>
                  <a:cubicBezTo>
                    <a:pt x="19" y="947"/>
                    <a:pt x="11" y="908"/>
                    <a:pt x="7" y="869"/>
                  </a:cubicBezTo>
                  <a:cubicBezTo>
                    <a:pt x="2" y="826"/>
                    <a:pt x="0" y="783"/>
                    <a:pt x="2" y="740"/>
                  </a:cubicBezTo>
                  <a:cubicBezTo>
                    <a:pt x="4" y="702"/>
                    <a:pt x="7" y="664"/>
                    <a:pt x="15" y="627"/>
                  </a:cubicBezTo>
                  <a:cubicBezTo>
                    <a:pt x="24" y="578"/>
                    <a:pt x="38" y="530"/>
                    <a:pt x="57" y="483"/>
                  </a:cubicBezTo>
                  <a:cubicBezTo>
                    <a:pt x="78" y="433"/>
                    <a:pt x="103" y="385"/>
                    <a:pt x="134" y="340"/>
                  </a:cubicBezTo>
                  <a:cubicBezTo>
                    <a:pt x="163" y="297"/>
                    <a:pt x="196" y="258"/>
                    <a:pt x="233" y="222"/>
                  </a:cubicBezTo>
                  <a:cubicBezTo>
                    <a:pt x="277" y="179"/>
                    <a:pt x="325" y="141"/>
                    <a:pt x="378" y="109"/>
                  </a:cubicBezTo>
                  <a:cubicBezTo>
                    <a:pt x="430" y="79"/>
                    <a:pt x="484" y="54"/>
                    <a:pt x="541" y="36"/>
                  </a:cubicBezTo>
                  <a:cubicBezTo>
                    <a:pt x="591" y="20"/>
                    <a:pt x="643" y="9"/>
                    <a:pt x="695" y="5"/>
                  </a:cubicBezTo>
                  <a:cubicBezTo>
                    <a:pt x="723" y="2"/>
                    <a:pt x="751" y="1"/>
                    <a:pt x="779" y="0"/>
                  </a:cubicBezTo>
                  <a:cubicBezTo>
                    <a:pt x="859" y="0"/>
                    <a:pt x="937" y="11"/>
                    <a:pt x="1014" y="35"/>
                  </a:cubicBezTo>
                  <a:cubicBezTo>
                    <a:pt x="1100" y="63"/>
                    <a:pt x="1180" y="104"/>
                    <a:pt x="1253" y="159"/>
                  </a:cubicBezTo>
                  <a:cubicBezTo>
                    <a:pt x="1282" y="182"/>
                    <a:pt x="1310" y="206"/>
                    <a:pt x="1336" y="233"/>
                  </a:cubicBezTo>
                  <a:cubicBezTo>
                    <a:pt x="1372" y="270"/>
                    <a:pt x="1404" y="310"/>
                    <a:pt x="1432" y="353"/>
                  </a:cubicBezTo>
                  <a:cubicBezTo>
                    <a:pt x="1474" y="417"/>
                    <a:pt x="1506" y="486"/>
                    <a:pt x="1527" y="560"/>
                  </a:cubicBezTo>
                  <a:cubicBezTo>
                    <a:pt x="1539" y="602"/>
                    <a:pt x="1547" y="645"/>
                    <a:pt x="1552" y="688"/>
                  </a:cubicBezTo>
                  <a:cubicBezTo>
                    <a:pt x="1556" y="726"/>
                    <a:pt x="1557" y="765"/>
                    <a:pt x="1556" y="803"/>
                  </a:cubicBezTo>
                  <a:cubicBezTo>
                    <a:pt x="1554" y="843"/>
                    <a:pt x="1550" y="883"/>
                    <a:pt x="1543" y="922"/>
                  </a:cubicBezTo>
                  <a:cubicBezTo>
                    <a:pt x="1527" y="1004"/>
                    <a:pt x="1498" y="1082"/>
                    <a:pt x="1457" y="1155"/>
                  </a:cubicBezTo>
                  <a:cubicBezTo>
                    <a:pt x="1428" y="1206"/>
                    <a:pt x="1394" y="1252"/>
                    <a:pt x="1355" y="1295"/>
                  </a:cubicBezTo>
                  <a:cubicBezTo>
                    <a:pt x="1313" y="1341"/>
                    <a:pt x="1265" y="1382"/>
                    <a:pt x="1213" y="1417"/>
                  </a:cubicBezTo>
                  <a:cubicBezTo>
                    <a:pt x="1179" y="1441"/>
                    <a:pt x="1143" y="1461"/>
                    <a:pt x="1105" y="1478"/>
                  </a:cubicBezTo>
                  <a:cubicBezTo>
                    <a:pt x="1064" y="1497"/>
                    <a:pt x="1021" y="1513"/>
                    <a:pt x="977" y="1524"/>
                  </a:cubicBezTo>
                  <a:cubicBezTo>
                    <a:pt x="933" y="1535"/>
                    <a:pt x="889" y="1543"/>
                    <a:pt x="844" y="1545"/>
                  </a:cubicBezTo>
                  <a:cubicBezTo>
                    <a:pt x="822" y="1546"/>
                    <a:pt x="800" y="1545"/>
                    <a:pt x="779" y="1545"/>
                  </a:cubicBezTo>
                  <a:cubicBezTo>
                    <a:pt x="779" y="1545"/>
                    <a:pt x="779" y="1545"/>
                    <a:pt x="779" y="1545"/>
                  </a:cubicBezTo>
                  <a:close/>
                  <a:moveTo>
                    <a:pt x="779" y="1517"/>
                  </a:moveTo>
                  <a:cubicBezTo>
                    <a:pt x="781" y="1517"/>
                    <a:pt x="784" y="1517"/>
                    <a:pt x="787" y="1517"/>
                  </a:cubicBezTo>
                  <a:cubicBezTo>
                    <a:pt x="824" y="1517"/>
                    <a:pt x="861" y="1513"/>
                    <a:pt x="898" y="1507"/>
                  </a:cubicBezTo>
                  <a:cubicBezTo>
                    <a:pt x="966" y="1496"/>
                    <a:pt x="1030" y="1477"/>
                    <a:pt x="1092" y="1448"/>
                  </a:cubicBezTo>
                  <a:cubicBezTo>
                    <a:pt x="1169" y="1412"/>
                    <a:pt x="1239" y="1365"/>
                    <a:pt x="1300" y="1305"/>
                  </a:cubicBezTo>
                  <a:cubicBezTo>
                    <a:pt x="1339" y="1267"/>
                    <a:pt x="1374" y="1224"/>
                    <a:pt x="1404" y="1178"/>
                  </a:cubicBezTo>
                  <a:cubicBezTo>
                    <a:pt x="1438" y="1127"/>
                    <a:pt x="1464" y="1072"/>
                    <a:pt x="1484" y="1014"/>
                  </a:cubicBezTo>
                  <a:cubicBezTo>
                    <a:pt x="1506" y="951"/>
                    <a:pt x="1519" y="886"/>
                    <a:pt x="1523" y="820"/>
                  </a:cubicBezTo>
                  <a:cubicBezTo>
                    <a:pt x="1527" y="761"/>
                    <a:pt x="1523" y="702"/>
                    <a:pt x="1513" y="644"/>
                  </a:cubicBezTo>
                  <a:cubicBezTo>
                    <a:pt x="1499" y="568"/>
                    <a:pt x="1474" y="496"/>
                    <a:pt x="1439" y="429"/>
                  </a:cubicBezTo>
                  <a:cubicBezTo>
                    <a:pt x="1399" y="354"/>
                    <a:pt x="1349" y="289"/>
                    <a:pt x="1288" y="232"/>
                  </a:cubicBezTo>
                  <a:cubicBezTo>
                    <a:pt x="1239" y="186"/>
                    <a:pt x="1184" y="148"/>
                    <a:pt x="1125" y="117"/>
                  </a:cubicBezTo>
                  <a:cubicBezTo>
                    <a:pt x="1073" y="90"/>
                    <a:pt x="1018" y="69"/>
                    <a:pt x="961" y="54"/>
                  </a:cubicBezTo>
                  <a:cubicBezTo>
                    <a:pt x="914" y="42"/>
                    <a:pt x="865" y="34"/>
                    <a:pt x="816" y="32"/>
                  </a:cubicBezTo>
                  <a:cubicBezTo>
                    <a:pt x="765" y="30"/>
                    <a:pt x="714" y="32"/>
                    <a:pt x="663" y="40"/>
                  </a:cubicBezTo>
                  <a:cubicBezTo>
                    <a:pt x="575" y="55"/>
                    <a:pt x="492" y="83"/>
                    <a:pt x="414" y="127"/>
                  </a:cubicBezTo>
                  <a:cubicBezTo>
                    <a:pt x="345" y="166"/>
                    <a:pt x="283" y="214"/>
                    <a:pt x="230" y="272"/>
                  </a:cubicBezTo>
                  <a:cubicBezTo>
                    <a:pt x="180" y="326"/>
                    <a:pt x="139" y="386"/>
                    <a:pt x="107" y="451"/>
                  </a:cubicBezTo>
                  <a:cubicBezTo>
                    <a:pt x="73" y="522"/>
                    <a:pt x="50" y="596"/>
                    <a:pt x="40" y="674"/>
                  </a:cubicBezTo>
                  <a:cubicBezTo>
                    <a:pt x="31" y="737"/>
                    <a:pt x="30" y="799"/>
                    <a:pt x="38" y="861"/>
                  </a:cubicBezTo>
                  <a:cubicBezTo>
                    <a:pt x="44" y="914"/>
                    <a:pt x="56" y="965"/>
                    <a:pt x="73" y="1015"/>
                  </a:cubicBezTo>
                  <a:cubicBezTo>
                    <a:pt x="99" y="1090"/>
                    <a:pt x="136" y="1158"/>
                    <a:pt x="183" y="1221"/>
                  </a:cubicBezTo>
                  <a:cubicBezTo>
                    <a:pt x="222" y="1272"/>
                    <a:pt x="267" y="1318"/>
                    <a:pt x="318" y="1358"/>
                  </a:cubicBezTo>
                  <a:cubicBezTo>
                    <a:pt x="368" y="1397"/>
                    <a:pt x="423" y="1430"/>
                    <a:pt x="481" y="1455"/>
                  </a:cubicBezTo>
                  <a:cubicBezTo>
                    <a:pt x="537" y="1479"/>
                    <a:pt x="596" y="1497"/>
                    <a:pt x="656" y="1507"/>
                  </a:cubicBezTo>
                  <a:cubicBezTo>
                    <a:pt x="697" y="1514"/>
                    <a:pt x="738" y="1517"/>
                    <a:pt x="779" y="151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8234038" y="384850"/>
              <a:ext cx="6128902" cy="6093076"/>
            </a:xfrm>
            <a:custGeom>
              <a:avLst/>
              <a:gdLst>
                <a:gd name="T0" fmla="*/ 384 w 1497"/>
                <a:gd name="T1" fmla="*/ 97 h 1487"/>
                <a:gd name="T2" fmla="*/ 1270 w 1497"/>
                <a:gd name="T3" fmla="*/ 1275 h 1487"/>
                <a:gd name="T4" fmla="*/ 1308 w 1497"/>
                <a:gd name="T5" fmla="*/ 1036 h 1487"/>
                <a:gd name="T6" fmla="*/ 1285 w 1497"/>
                <a:gd name="T7" fmla="*/ 1026 h 1487"/>
                <a:gd name="T8" fmla="*/ 1199 w 1497"/>
                <a:gd name="T9" fmla="*/ 1188 h 1487"/>
                <a:gd name="T10" fmla="*/ 1195 w 1497"/>
                <a:gd name="T11" fmla="*/ 1139 h 1487"/>
                <a:gd name="T12" fmla="*/ 1233 w 1497"/>
                <a:gd name="T13" fmla="*/ 1093 h 1487"/>
                <a:gd name="T14" fmla="*/ 864 w 1497"/>
                <a:gd name="T15" fmla="*/ 152 h 1487"/>
                <a:gd name="T16" fmla="*/ 904 w 1497"/>
                <a:gd name="T17" fmla="*/ 203 h 1487"/>
                <a:gd name="T18" fmla="*/ 973 w 1497"/>
                <a:gd name="T19" fmla="*/ 164 h 1487"/>
                <a:gd name="T20" fmla="*/ 936 w 1497"/>
                <a:gd name="T21" fmla="*/ 123 h 1487"/>
                <a:gd name="T22" fmla="*/ 923 w 1497"/>
                <a:gd name="T23" fmla="*/ 162 h 1487"/>
                <a:gd name="T24" fmla="*/ 924 w 1497"/>
                <a:gd name="T25" fmla="*/ 116 h 1487"/>
                <a:gd name="T26" fmla="*/ 634 w 1497"/>
                <a:gd name="T27" fmla="*/ 145 h 1487"/>
                <a:gd name="T28" fmla="*/ 582 w 1497"/>
                <a:gd name="T29" fmla="*/ 98 h 1487"/>
                <a:gd name="T30" fmla="*/ 547 w 1497"/>
                <a:gd name="T31" fmla="*/ 107 h 1487"/>
                <a:gd name="T32" fmla="*/ 597 w 1497"/>
                <a:gd name="T33" fmla="*/ 195 h 1487"/>
                <a:gd name="T34" fmla="*/ 624 w 1497"/>
                <a:gd name="T35" fmla="*/ 127 h 1487"/>
                <a:gd name="T36" fmla="*/ 197 w 1497"/>
                <a:gd name="T37" fmla="*/ 1136 h 1487"/>
                <a:gd name="T38" fmla="*/ 195 w 1497"/>
                <a:gd name="T39" fmla="*/ 947 h 1487"/>
                <a:gd name="T40" fmla="*/ 134 w 1497"/>
                <a:gd name="T41" fmla="*/ 1028 h 1487"/>
                <a:gd name="T42" fmla="*/ 153 w 1497"/>
                <a:gd name="T43" fmla="*/ 488 h 1487"/>
                <a:gd name="T44" fmla="*/ 105 w 1497"/>
                <a:gd name="T45" fmla="*/ 535 h 1487"/>
                <a:gd name="T46" fmla="*/ 133 w 1497"/>
                <a:gd name="T47" fmla="*/ 612 h 1487"/>
                <a:gd name="T48" fmla="*/ 173 w 1497"/>
                <a:gd name="T49" fmla="*/ 588 h 1487"/>
                <a:gd name="T50" fmla="*/ 1362 w 1497"/>
                <a:gd name="T51" fmla="*/ 492 h 1487"/>
                <a:gd name="T52" fmla="*/ 1337 w 1497"/>
                <a:gd name="T53" fmla="*/ 534 h 1487"/>
                <a:gd name="T54" fmla="*/ 1321 w 1497"/>
                <a:gd name="T55" fmla="*/ 593 h 1487"/>
                <a:gd name="T56" fmla="*/ 1370 w 1497"/>
                <a:gd name="T57" fmla="*/ 595 h 1487"/>
                <a:gd name="T58" fmla="*/ 1399 w 1497"/>
                <a:gd name="T59" fmla="*/ 538 h 1487"/>
                <a:gd name="T60" fmla="*/ 924 w 1497"/>
                <a:gd name="T61" fmla="*/ 1318 h 1487"/>
                <a:gd name="T62" fmla="*/ 809 w 1497"/>
                <a:gd name="T63" fmla="*/ 1406 h 1487"/>
                <a:gd name="T64" fmla="*/ 809 w 1497"/>
                <a:gd name="T65" fmla="*/ 1348 h 1487"/>
                <a:gd name="T66" fmla="*/ 877 w 1497"/>
                <a:gd name="T67" fmla="*/ 1353 h 1487"/>
                <a:gd name="T68" fmla="*/ 291 w 1497"/>
                <a:gd name="T69" fmla="*/ 295 h 1487"/>
                <a:gd name="T70" fmla="*/ 286 w 1497"/>
                <a:gd name="T71" fmla="*/ 322 h 1487"/>
                <a:gd name="T72" fmla="*/ 339 w 1497"/>
                <a:gd name="T73" fmla="*/ 318 h 1487"/>
                <a:gd name="T74" fmla="*/ 312 w 1497"/>
                <a:gd name="T75" fmla="*/ 218 h 1487"/>
                <a:gd name="T76" fmla="*/ 1173 w 1497"/>
                <a:gd name="T77" fmla="*/ 278 h 1487"/>
                <a:gd name="T78" fmla="*/ 1238 w 1497"/>
                <a:gd name="T79" fmla="*/ 330 h 1487"/>
                <a:gd name="T80" fmla="*/ 1188 w 1497"/>
                <a:gd name="T81" fmla="*/ 285 h 1487"/>
                <a:gd name="T82" fmla="*/ 693 w 1497"/>
                <a:gd name="T83" fmla="*/ 1382 h 1487"/>
                <a:gd name="T84" fmla="*/ 724 w 1497"/>
                <a:gd name="T85" fmla="*/ 1363 h 1487"/>
                <a:gd name="T86" fmla="*/ 665 w 1497"/>
                <a:gd name="T87" fmla="*/ 1400 h 1487"/>
                <a:gd name="T88" fmla="*/ 1405 w 1497"/>
                <a:gd name="T89" fmla="*/ 889 h 1487"/>
                <a:gd name="T90" fmla="*/ 1299 w 1497"/>
                <a:gd name="T91" fmla="*/ 947 h 1487"/>
                <a:gd name="T92" fmla="*/ 471 w 1497"/>
                <a:gd name="T93" fmla="*/ 1275 h 1487"/>
                <a:gd name="T94" fmla="*/ 526 w 1497"/>
                <a:gd name="T95" fmla="*/ 1339 h 1487"/>
                <a:gd name="T96" fmla="*/ 1081 w 1497"/>
                <a:gd name="T97" fmla="*/ 1228 h 1487"/>
                <a:gd name="T98" fmla="*/ 1143 w 1497"/>
                <a:gd name="T99" fmla="*/ 1256 h 1487"/>
                <a:gd name="T100" fmla="*/ 364 w 1497"/>
                <a:gd name="T101" fmla="*/ 1191 h 1487"/>
                <a:gd name="T102" fmla="*/ 302 w 1497"/>
                <a:gd name="T103" fmla="*/ 1252 h 1487"/>
                <a:gd name="T104" fmla="*/ 1019 w 1497"/>
                <a:gd name="T105" fmla="*/ 1265 h 1487"/>
                <a:gd name="T106" fmla="*/ 1138 w 1497"/>
                <a:gd name="T107" fmla="*/ 326 h 1487"/>
                <a:gd name="T108" fmla="*/ 1178 w 1497"/>
                <a:gd name="T109" fmla="*/ 373 h 1487"/>
                <a:gd name="T110" fmla="*/ 1160 w 1497"/>
                <a:gd name="T111" fmla="*/ 330 h 1487"/>
                <a:gd name="T112" fmla="*/ 577 w 1497"/>
                <a:gd name="T113" fmla="*/ 1376 h 1487"/>
                <a:gd name="T114" fmla="*/ 108 w 1497"/>
                <a:gd name="T115" fmla="*/ 859 h 1487"/>
                <a:gd name="T116" fmla="*/ 186 w 1497"/>
                <a:gd name="T117" fmla="*/ 92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7" h="1487">
                  <a:moveTo>
                    <a:pt x="749" y="1487"/>
                  </a:moveTo>
                  <a:cubicBezTo>
                    <a:pt x="708" y="1487"/>
                    <a:pt x="667" y="1484"/>
                    <a:pt x="626" y="1477"/>
                  </a:cubicBezTo>
                  <a:cubicBezTo>
                    <a:pt x="566" y="1467"/>
                    <a:pt x="507" y="1449"/>
                    <a:pt x="451" y="1425"/>
                  </a:cubicBezTo>
                  <a:cubicBezTo>
                    <a:pt x="393" y="1400"/>
                    <a:pt x="338" y="1367"/>
                    <a:pt x="288" y="1328"/>
                  </a:cubicBezTo>
                  <a:cubicBezTo>
                    <a:pt x="237" y="1288"/>
                    <a:pt x="192" y="1242"/>
                    <a:pt x="153" y="1191"/>
                  </a:cubicBezTo>
                  <a:cubicBezTo>
                    <a:pt x="106" y="1128"/>
                    <a:pt x="69" y="1060"/>
                    <a:pt x="43" y="985"/>
                  </a:cubicBezTo>
                  <a:cubicBezTo>
                    <a:pt x="26" y="935"/>
                    <a:pt x="14" y="884"/>
                    <a:pt x="8" y="831"/>
                  </a:cubicBezTo>
                  <a:cubicBezTo>
                    <a:pt x="0" y="769"/>
                    <a:pt x="1" y="707"/>
                    <a:pt x="10" y="644"/>
                  </a:cubicBezTo>
                  <a:cubicBezTo>
                    <a:pt x="20" y="566"/>
                    <a:pt x="43" y="492"/>
                    <a:pt x="77" y="421"/>
                  </a:cubicBezTo>
                  <a:cubicBezTo>
                    <a:pt x="109" y="356"/>
                    <a:pt x="150" y="296"/>
                    <a:pt x="200" y="242"/>
                  </a:cubicBezTo>
                  <a:cubicBezTo>
                    <a:pt x="253" y="184"/>
                    <a:pt x="315" y="136"/>
                    <a:pt x="384" y="97"/>
                  </a:cubicBezTo>
                  <a:cubicBezTo>
                    <a:pt x="462" y="53"/>
                    <a:pt x="545" y="25"/>
                    <a:pt x="633" y="10"/>
                  </a:cubicBezTo>
                  <a:cubicBezTo>
                    <a:pt x="684" y="2"/>
                    <a:pt x="735" y="0"/>
                    <a:pt x="786" y="2"/>
                  </a:cubicBezTo>
                  <a:cubicBezTo>
                    <a:pt x="835" y="4"/>
                    <a:pt x="884" y="12"/>
                    <a:pt x="931" y="24"/>
                  </a:cubicBezTo>
                  <a:cubicBezTo>
                    <a:pt x="988" y="39"/>
                    <a:pt x="1043" y="60"/>
                    <a:pt x="1095" y="87"/>
                  </a:cubicBezTo>
                  <a:cubicBezTo>
                    <a:pt x="1154" y="118"/>
                    <a:pt x="1209" y="156"/>
                    <a:pt x="1258" y="202"/>
                  </a:cubicBezTo>
                  <a:cubicBezTo>
                    <a:pt x="1319" y="259"/>
                    <a:pt x="1369" y="324"/>
                    <a:pt x="1409" y="399"/>
                  </a:cubicBezTo>
                  <a:cubicBezTo>
                    <a:pt x="1444" y="466"/>
                    <a:pt x="1469" y="538"/>
                    <a:pt x="1483" y="614"/>
                  </a:cubicBezTo>
                  <a:cubicBezTo>
                    <a:pt x="1493" y="672"/>
                    <a:pt x="1497" y="731"/>
                    <a:pt x="1493" y="790"/>
                  </a:cubicBezTo>
                  <a:cubicBezTo>
                    <a:pt x="1489" y="856"/>
                    <a:pt x="1476" y="921"/>
                    <a:pt x="1454" y="984"/>
                  </a:cubicBezTo>
                  <a:cubicBezTo>
                    <a:pt x="1434" y="1042"/>
                    <a:pt x="1408" y="1097"/>
                    <a:pt x="1374" y="1148"/>
                  </a:cubicBezTo>
                  <a:cubicBezTo>
                    <a:pt x="1344" y="1194"/>
                    <a:pt x="1309" y="1237"/>
                    <a:pt x="1270" y="1275"/>
                  </a:cubicBezTo>
                  <a:cubicBezTo>
                    <a:pt x="1209" y="1335"/>
                    <a:pt x="1139" y="1382"/>
                    <a:pt x="1062" y="1418"/>
                  </a:cubicBezTo>
                  <a:cubicBezTo>
                    <a:pt x="1000" y="1447"/>
                    <a:pt x="936" y="1466"/>
                    <a:pt x="868" y="1477"/>
                  </a:cubicBezTo>
                  <a:cubicBezTo>
                    <a:pt x="831" y="1483"/>
                    <a:pt x="794" y="1487"/>
                    <a:pt x="757" y="1487"/>
                  </a:cubicBezTo>
                  <a:cubicBezTo>
                    <a:pt x="754" y="1487"/>
                    <a:pt x="751" y="1487"/>
                    <a:pt x="749" y="1487"/>
                  </a:cubicBezTo>
                  <a:close/>
                  <a:moveTo>
                    <a:pt x="739" y="1275"/>
                  </a:moveTo>
                  <a:cubicBezTo>
                    <a:pt x="1027" y="1283"/>
                    <a:pt x="1257" y="1049"/>
                    <a:pt x="1264" y="772"/>
                  </a:cubicBezTo>
                  <a:cubicBezTo>
                    <a:pt x="1272" y="473"/>
                    <a:pt x="1028" y="234"/>
                    <a:pt x="737" y="240"/>
                  </a:cubicBezTo>
                  <a:cubicBezTo>
                    <a:pt x="462" y="245"/>
                    <a:pt x="237" y="469"/>
                    <a:pt x="230" y="745"/>
                  </a:cubicBezTo>
                  <a:cubicBezTo>
                    <a:pt x="224" y="1043"/>
                    <a:pt x="464" y="1275"/>
                    <a:pt x="739" y="1275"/>
                  </a:cubicBezTo>
                  <a:close/>
                  <a:moveTo>
                    <a:pt x="1289" y="1051"/>
                  </a:moveTo>
                  <a:cubicBezTo>
                    <a:pt x="1296" y="1045"/>
                    <a:pt x="1302" y="1041"/>
                    <a:pt x="1308" y="1036"/>
                  </a:cubicBezTo>
                  <a:cubicBezTo>
                    <a:pt x="1311" y="1032"/>
                    <a:pt x="1314" y="1028"/>
                    <a:pt x="1318" y="1024"/>
                  </a:cubicBezTo>
                  <a:cubicBezTo>
                    <a:pt x="1324" y="1019"/>
                    <a:pt x="1329" y="1019"/>
                    <a:pt x="1336" y="1023"/>
                  </a:cubicBezTo>
                  <a:cubicBezTo>
                    <a:pt x="1342" y="1027"/>
                    <a:pt x="1344" y="1032"/>
                    <a:pt x="1341" y="1039"/>
                  </a:cubicBezTo>
                  <a:cubicBezTo>
                    <a:pt x="1339" y="1045"/>
                    <a:pt x="1335" y="1051"/>
                    <a:pt x="1331" y="1056"/>
                  </a:cubicBezTo>
                  <a:cubicBezTo>
                    <a:pt x="1329" y="1060"/>
                    <a:pt x="1326" y="1062"/>
                    <a:pt x="1323" y="1066"/>
                  </a:cubicBezTo>
                  <a:cubicBezTo>
                    <a:pt x="1328" y="1067"/>
                    <a:pt x="1333" y="1070"/>
                    <a:pt x="1337" y="1065"/>
                  </a:cubicBezTo>
                  <a:cubicBezTo>
                    <a:pt x="1346" y="1055"/>
                    <a:pt x="1352" y="1045"/>
                    <a:pt x="1355" y="1032"/>
                  </a:cubicBezTo>
                  <a:cubicBezTo>
                    <a:pt x="1357" y="1024"/>
                    <a:pt x="1356" y="1016"/>
                    <a:pt x="1349" y="1009"/>
                  </a:cubicBezTo>
                  <a:cubicBezTo>
                    <a:pt x="1335" y="995"/>
                    <a:pt x="1321" y="996"/>
                    <a:pt x="1308" y="1011"/>
                  </a:cubicBezTo>
                  <a:cubicBezTo>
                    <a:pt x="1304" y="1015"/>
                    <a:pt x="1300" y="1020"/>
                    <a:pt x="1295" y="1024"/>
                  </a:cubicBezTo>
                  <a:cubicBezTo>
                    <a:pt x="1293" y="1026"/>
                    <a:pt x="1288" y="1027"/>
                    <a:pt x="1285" y="1026"/>
                  </a:cubicBezTo>
                  <a:cubicBezTo>
                    <a:pt x="1283" y="1024"/>
                    <a:pt x="1282" y="1020"/>
                    <a:pt x="1281" y="1016"/>
                  </a:cubicBezTo>
                  <a:cubicBezTo>
                    <a:pt x="1281" y="1014"/>
                    <a:pt x="1282" y="1011"/>
                    <a:pt x="1284" y="1008"/>
                  </a:cubicBezTo>
                  <a:cubicBezTo>
                    <a:pt x="1288" y="1001"/>
                    <a:pt x="1293" y="994"/>
                    <a:pt x="1299" y="985"/>
                  </a:cubicBezTo>
                  <a:cubicBezTo>
                    <a:pt x="1294" y="985"/>
                    <a:pt x="1288" y="984"/>
                    <a:pt x="1286" y="986"/>
                  </a:cubicBezTo>
                  <a:cubicBezTo>
                    <a:pt x="1274" y="1001"/>
                    <a:pt x="1262" y="1016"/>
                    <a:pt x="1269" y="1039"/>
                  </a:cubicBezTo>
                  <a:cubicBezTo>
                    <a:pt x="1256" y="1039"/>
                    <a:pt x="1249" y="1049"/>
                    <a:pt x="1244" y="1059"/>
                  </a:cubicBezTo>
                  <a:cubicBezTo>
                    <a:pt x="1227" y="1087"/>
                    <a:pt x="1206" y="1112"/>
                    <a:pt x="1185" y="1137"/>
                  </a:cubicBezTo>
                  <a:cubicBezTo>
                    <a:pt x="1182" y="1140"/>
                    <a:pt x="1182" y="1142"/>
                    <a:pt x="1184" y="1146"/>
                  </a:cubicBezTo>
                  <a:cubicBezTo>
                    <a:pt x="1190" y="1158"/>
                    <a:pt x="1195" y="1170"/>
                    <a:pt x="1201" y="1183"/>
                  </a:cubicBezTo>
                  <a:cubicBezTo>
                    <a:pt x="1202" y="1185"/>
                    <a:pt x="1202" y="1187"/>
                    <a:pt x="1203" y="1190"/>
                  </a:cubicBezTo>
                  <a:cubicBezTo>
                    <a:pt x="1201" y="1189"/>
                    <a:pt x="1200" y="1189"/>
                    <a:pt x="1199" y="1188"/>
                  </a:cubicBezTo>
                  <a:cubicBezTo>
                    <a:pt x="1185" y="1183"/>
                    <a:pt x="1171" y="1179"/>
                    <a:pt x="1157" y="1173"/>
                  </a:cubicBezTo>
                  <a:cubicBezTo>
                    <a:pt x="1153" y="1172"/>
                    <a:pt x="1150" y="1172"/>
                    <a:pt x="1147" y="1175"/>
                  </a:cubicBezTo>
                  <a:cubicBezTo>
                    <a:pt x="1143" y="1179"/>
                    <a:pt x="1139" y="1182"/>
                    <a:pt x="1135" y="1186"/>
                  </a:cubicBezTo>
                  <a:cubicBezTo>
                    <a:pt x="1131" y="1189"/>
                    <a:pt x="1127" y="1193"/>
                    <a:pt x="1123" y="1196"/>
                  </a:cubicBezTo>
                  <a:cubicBezTo>
                    <a:pt x="1141" y="1219"/>
                    <a:pt x="1160" y="1240"/>
                    <a:pt x="1178" y="1262"/>
                  </a:cubicBezTo>
                  <a:cubicBezTo>
                    <a:pt x="1184" y="1257"/>
                    <a:pt x="1188" y="1253"/>
                    <a:pt x="1193" y="1249"/>
                  </a:cubicBezTo>
                  <a:cubicBezTo>
                    <a:pt x="1175" y="1229"/>
                    <a:pt x="1158" y="1209"/>
                    <a:pt x="1141" y="1189"/>
                  </a:cubicBezTo>
                  <a:cubicBezTo>
                    <a:pt x="1141" y="1188"/>
                    <a:pt x="1142" y="1188"/>
                    <a:pt x="1142" y="1187"/>
                  </a:cubicBezTo>
                  <a:cubicBezTo>
                    <a:pt x="1170" y="1197"/>
                    <a:pt x="1197" y="1207"/>
                    <a:pt x="1227" y="1217"/>
                  </a:cubicBezTo>
                  <a:cubicBezTo>
                    <a:pt x="1215" y="1190"/>
                    <a:pt x="1204" y="1165"/>
                    <a:pt x="1193" y="1140"/>
                  </a:cubicBezTo>
                  <a:cubicBezTo>
                    <a:pt x="1194" y="1139"/>
                    <a:pt x="1194" y="1139"/>
                    <a:pt x="1195" y="1139"/>
                  </a:cubicBezTo>
                  <a:cubicBezTo>
                    <a:pt x="1215" y="1155"/>
                    <a:pt x="1235" y="1171"/>
                    <a:pt x="1255" y="1187"/>
                  </a:cubicBezTo>
                  <a:cubicBezTo>
                    <a:pt x="1268" y="1172"/>
                    <a:pt x="1280" y="1157"/>
                    <a:pt x="1292" y="1141"/>
                  </a:cubicBezTo>
                  <a:cubicBezTo>
                    <a:pt x="1289" y="1139"/>
                    <a:pt x="1287" y="1137"/>
                    <a:pt x="1284" y="1135"/>
                  </a:cubicBezTo>
                  <a:cubicBezTo>
                    <a:pt x="1276" y="1146"/>
                    <a:pt x="1268" y="1156"/>
                    <a:pt x="1259" y="1166"/>
                  </a:cubicBezTo>
                  <a:cubicBezTo>
                    <a:pt x="1252" y="1161"/>
                    <a:pt x="1247" y="1156"/>
                    <a:pt x="1241" y="1152"/>
                  </a:cubicBezTo>
                  <a:cubicBezTo>
                    <a:pt x="1236" y="1148"/>
                    <a:pt x="1237" y="1146"/>
                    <a:pt x="1240" y="1142"/>
                  </a:cubicBezTo>
                  <a:cubicBezTo>
                    <a:pt x="1246" y="1136"/>
                    <a:pt x="1251" y="1129"/>
                    <a:pt x="1256" y="1122"/>
                  </a:cubicBezTo>
                  <a:cubicBezTo>
                    <a:pt x="1254" y="1120"/>
                    <a:pt x="1251" y="1118"/>
                    <a:pt x="1249" y="1116"/>
                  </a:cubicBezTo>
                  <a:cubicBezTo>
                    <a:pt x="1242" y="1124"/>
                    <a:pt x="1235" y="1132"/>
                    <a:pt x="1228" y="1141"/>
                  </a:cubicBezTo>
                  <a:cubicBezTo>
                    <a:pt x="1221" y="1135"/>
                    <a:pt x="1215" y="1130"/>
                    <a:pt x="1208" y="1125"/>
                  </a:cubicBezTo>
                  <a:cubicBezTo>
                    <a:pt x="1216" y="1114"/>
                    <a:pt x="1225" y="1104"/>
                    <a:pt x="1233" y="1093"/>
                  </a:cubicBezTo>
                  <a:cubicBezTo>
                    <a:pt x="1255" y="1107"/>
                    <a:pt x="1276" y="1121"/>
                    <a:pt x="1297" y="1134"/>
                  </a:cubicBezTo>
                  <a:cubicBezTo>
                    <a:pt x="1301" y="1129"/>
                    <a:pt x="1304" y="1124"/>
                    <a:pt x="1307" y="1119"/>
                  </a:cubicBezTo>
                  <a:cubicBezTo>
                    <a:pt x="1294" y="1110"/>
                    <a:pt x="1282" y="1103"/>
                    <a:pt x="1271" y="1095"/>
                  </a:cubicBezTo>
                  <a:cubicBezTo>
                    <a:pt x="1273" y="1093"/>
                    <a:pt x="1275" y="1093"/>
                    <a:pt x="1278" y="1093"/>
                  </a:cubicBezTo>
                  <a:cubicBezTo>
                    <a:pt x="1290" y="1094"/>
                    <a:pt x="1302" y="1095"/>
                    <a:pt x="1315" y="1095"/>
                  </a:cubicBezTo>
                  <a:cubicBezTo>
                    <a:pt x="1317" y="1096"/>
                    <a:pt x="1321" y="1095"/>
                    <a:pt x="1322" y="1094"/>
                  </a:cubicBezTo>
                  <a:cubicBezTo>
                    <a:pt x="1326" y="1089"/>
                    <a:pt x="1329" y="1084"/>
                    <a:pt x="1334" y="1077"/>
                  </a:cubicBezTo>
                  <a:cubicBezTo>
                    <a:pt x="1318" y="1077"/>
                    <a:pt x="1304" y="1077"/>
                    <a:pt x="1289" y="1077"/>
                  </a:cubicBezTo>
                  <a:cubicBezTo>
                    <a:pt x="1292" y="1067"/>
                    <a:pt x="1294" y="1058"/>
                    <a:pt x="1289" y="1051"/>
                  </a:cubicBezTo>
                  <a:close/>
                  <a:moveTo>
                    <a:pt x="882" y="126"/>
                  </a:moveTo>
                  <a:cubicBezTo>
                    <a:pt x="876" y="135"/>
                    <a:pt x="869" y="143"/>
                    <a:pt x="864" y="152"/>
                  </a:cubicBezTo>
                  <a:cubicBezTo>
                    <a:pt x="857" y="167"/>
                    <a:pt x="859" y="174"/>
                    <a:pt x="873" y="184"/>
                  </a:cubicBezTo>
                  <a:cubicBezTo>
                    <a:pt x="874" y="185"/>
                    <a:pt x="875" y="186"/>
                    <a:pt x="877" y="189"/>
                  </a:cubicBezTo>
                  <a:cubicBezTo>
                    <a:pt x="874" y="189"/>
                    <a:pt x="872" y="189"/>
                    <a:pt x="870" y="189"/>
                  </a:cubicBezTo>
                  <a:cubicBezTo>
                    <a:pt x="867" y="190"/>
                    <a:pt x="864" y="191"/>
                    <a:pt x="860" y="193"/>
                  </a:cubicBezTo>
                  <a:cubicBezTo>
                    <a:pt x="862" y="196"/>
                    <a:pt x="863" y="199"/>
                    <a:pt x="864" y="202"/>
                  </a:cubicBezTo>
                  <a:cubicBezTo>
                    <a:pt x="865" y="203"/>
                    <a:pt x="867" y="204"/>
                    <a:pt x="868" y="205"/>
                  </a:cubicBezTo>
                  <a:cubicBezTo>
                    <a:pt x="869" y="206"/>
                    <a:pt x="870" y="208"/>
                    <a:pt x="872" y="209"/>
                  </a:cubicBezTo>
                  <a:cubicBezTo>
                    <a:pt x="874" y="211"/>
                    <a:pt x="876" y="213"/>
                    <a:pt x="878" y="214"/>
                  </a:cubicBezTo>
                  <a:cubicBezTo>
                    <a:pt x="881" y="215"/>
                    <a:pt x="884" y="213"/>
                    <a:pt x="884" y="210"/>
                  </a:cubicBezTo>
                  <a:cubicBezTo>
                    <a:pt x="885" y="206"/>
                    <a:pt x="887" y="205"/>
                    <a:pt x="891" y="206"/>
                  </a:cubicBezTo>
                  <a:cubicBezTo>
                    <a:pt x="896" y="206"/>
                    <a:pt x="902" y="208"/>
                    <a:pt x="904" y="203"/>
                  </a:cubicBezTo>
                  <a:cubicBezTo>
                    <a:pt x="909" y="209"/>
                    <a:pt x="912" y="216"/>
                    <a:pt x="917" y="221"/>
                  </a:cubicBezTo>
                  <a:cubicBezTo>
                    <a:pt x="925" y="228"/>
                    <a:pt x="935" y="231"/>
                    <a:pt x="946" y="232"/>
                  </a:cubicBezTo>
                  <a:cubicBezTo>
                    <a:pt x="952" y="233"/>
                    <a:pt x="960" y="233"/>
                    <a:pt x="962" y="226"/>
                  </a:cubicBezTo>
                  <a:cubicBezTo>
                    <a:pt x="965" y="219"/>
                    <a:pt x="959" y="215"/>
                    <a:pt x="955" y="210"/>
                  </a:cubicBezTo>
                  <a:cubicBezTo>
                    <a:pt x="955" y="210"/>
                    <a:pt x="955" y="210"/>
                    <a:pt x="955" y="210"/>
                  </a:cubicBezTo>
                  <a:cubicBezTo>
                    <a:pt x="950" y="205"/>
                    <a:pt x="946" y="203"/>
                    <a:pt x="940" y="208"/>
                  </a:cubicBezTo>
                  <a:cubicBezTo>
                    <a:pt x="934" y="212"/>
                    <a:pt x="928" y="208"/>
                    <a:pt x="928" y="201"/>
                  </a:cubicBezTo>
                  <a:cubicBezTo>
                    <a:pt x="928" y="198"/>
                    <a:pt x="928" y="195"/>
                    <a:pt x="929" y="192"/>
                  </a:cubicBezTo>
                  <a:cubicBezTo>
                    <a:pt x="930" y="187"/>
                    <a:pt x="933" y="184"/>
                    <a:pt x="940" y="186"/>
                  </a:cubicBezTo>
                  <a:cubicBezTo>
                    <a:pt x="944" y="188"/>
                    <a:pt x="951" y="190"/>
                    <a:pt x="955" y="188"/>
                  </a:cubicBezTo>
                  <a:cubicBezTo>
                    <a:pt x="963" y="182"/>
                    <a:pt x="970" y="174"/>
                    <a:pt x="973" y="164"/>
                  </a:cubicBezTo>
                  <a:cubicBezTo>
                    <a:pt x="976" y="156"/>
                    <a:pt x="972" y="151"/>
                    <a:pt x="968" y="145"/>
                  </a:cubicBezTo>
                  <a:cubicBezTo>
                    <a:pt x="972" y="141"/>
                    <a:pt x="974" y="137"/>
                    <a:pt x="969" y="132"/>
                  </a:cubicBezTo>
                  <a:cubicBezTo>
                    <a:pt x="966" y="129"/>
                    <a:pt x="968" y="125"/>
                    <a:pt x="971" y="123"/>
                  </a:cubicBezTo>
                  <a:cubicBezTo>
                    <a:pt x="974" y="122"/>
                    <a:pt x="978" y="122"/>
                    <a:pt x="981" y="120"/>
                  </a:cubicBezTo>
                  <a:cubicBezTo>
                    <a:pt x="983" y="118"/>
                    <a:pt x="985" y="116"/>
                    <a:pt x="986" y="113"/>
                  </a:cubicBezTo>
                  <a:cubicBezTo>
                    <a:pt x="986" y="111"/>
                    <a:pt x="984" y="108"/>
                    <a:pt x="982" y="107"/>
                  </a:cubicBezTo>
                  <a:cubicBezTo>
                    <a:pt x="979" y="104"/>
                    <a:pt x="977" y="102"/>
                    <a:pt x="978" y="98"/>
                  </a:cubicBezTo>
                  <a:cubicBezTo>
                    <a:pt x="980" y="92"/>
                    <a:pt x="975" y="87"/>
                    <a:pt x="970" y="89"/>
                  </a:cubicBezTo>
                  <a:cubicBezTo>
                    <a:pt x="964" y="90"/>
                    <a:pt x="958" y="92"/>
                    <a:pt x="954" y="95"/>
                  </a:cubicBezTo>
                  <a:cubicBezTo>
                    <a:pt x="947" y="99"/>
                    <a:pt x="942" y="106"/>
                    <a:pt x="936" y="111"/>
                  </a:cubicBezTo>
                  <a:cubicBezTo>
                    <a:pt x="931" y="115"/>
                    <a:pt x="931" y="118"/>
                    <a:pt x="936" y="123"/>
                  </a:cubicBezTo>
                  <a:cubicBezTo>
                    <a:pt x="941" y="128"/>
                    <a:pt x="944" y="128"/>
                    <a:pt x="950" y="123"/>
                  </a:cubicBezTo>
                  <a:cubicBezTo>
                    <a:pt x="951" y="122"/>
                    <a:pt x="953" y="122"/>
                    <a:pt x="953" y="122"/>
                  </a:cubicBezTo>
                  <a:cubicBezTo>
                    <a:pt x="954" y="128"/>
                    <a:pt x="956" y="134"/>
                    <a:pt x="957" y="140"/>
                  </a:cubicBezTo>
                  <a:cubicBezTo>
                    <a:pt x="956" y="140"/>
                    <a:pt x="955" y="140"/>
                    <a:pt x="954" y="140"/>
                  </a:cubicBezTo>
                  <a:cubicBezTo>
                    <a:pt x="943" y="139"/>
                    <a:pt x="933" y="141"/>
                    <a:pt x="924" y="147"/>
                  </a:cubicBezTo>
                  <a:cubicBezTo>
                    <a:pt x="921" y="149"/>
                    <a:pt x="921" y="151"/>
                    <a:pt x="923" y="154"/>
                  </a:cubicBezTo>
                  <a:cubicBezTo>
                    <a:pt x="926" y="160"/>
                    <a:pt x="931" y="162"/>
                    <a:pt x="938" y="161"/>
                  </a:cubicBezTo>
                  <a:cubicBezTo>
                    <a:pt x="942" y="160"/>
                    <a:pt x="946" y="160"/>
                    <a:pt x="951" y="160"/>
                  </a:cubicBezTo>
                  <a:cubicBezTo>
                    <a:pt x="949" y="165"/>
                    <a:pt x="948" y="169"/>
                    <a:pt x="946" y="173"/>
                  </a:cubicBezTo>
                  <a:cubicBezTo>
                    <a:pt x="943" y="178"/>
                    <a:pt x="937" y="178"/>
                    <a:pt x="934" y="172"/>
                  </a:cubicBezTo>
                  <a:cubicBezTo>
                    <a:pt x="931" y="167"/>
                    <a:pt x="929" y="162"/>
                    <a:pt x="923" y="162"/>
                  </a:cubicBezTo>
                  <a:cubicBezTo>
                    <a:pt x="920" y="157"/>
                    <a:pt x="917" y="153"/>
                    <a:pt x="914" y="148"/>
                  </a:cubicBezTo>
                  <a:cubicBezTo>
                    <a:pt x="913" y="146"/>
                    <a:pt x="913" y="143"/>
                    <a:pt x="913" y="141"/>
                  </a:cubicBezTo>
                  <a:cubicBezTo>
                    <a:pt x="913" y="137"/>
                    <a:pt x="915" y="132"/>
                    <a:pt x="913" y="129"/>
                  </a:cubicBezTo>
                  <a:cubicBezTo>
                    <a:pt x="910" y="126"/>
                    <a:pt x="905" y="124"/>
                    <a:pt x="899" y="126"/>
                  </a:cubicBezTo>
                  <a:cubicBezTo>
                    <a:pt x="895" y="128"/>
                    <a:pt x="891" y="127"/>
                    <a:pt x="886" y="128"/>
                  </a:cubicBezTo>
                  <a:cubicBezTo>
                    <a:pt x="890" y="124"/>
                    <a:pt x="893" y="121"/>
                    <a:pt x="896" y="118"/>
                  </a:cubicBezTo>
                  <a:cubicBezTo>
                    <a:pt x="899" y="115"/>
                    <a:pt x="902" y="113"/>
                    <a:pt x="905" y="110"/>
                  </a:cubicBezTo>
                  <a:cubicBezTo>
                    <a:pt x="908" y="116"/>
                    <a:pt x="911" y="121"/>
                    <a:pt x="914" y="125"/>
                  </a:cubicBezTo>
                  <a:cubicBezTo>
                    <a:pt x="915" y="127"/>
                    <a:pt x="919" y="128"/>
                    <a:pt x="920" y="127"/>
                  </a:cubicBezTo>
                  <a:cubicBezTo>
                    <a:pt x="922" y="126"/>
                    <a:pt x="923" y="124"/>
                    <a:pt x="924" y="121"/>
                  </a:cubicBezTo>
                  <a:cubicBezTo>
                    <a:pt x="925" y="120"/>
                    <a:pt x="924" y="118"/>
                    <a:pt x="924" y="116"/>
                  </a:cubicBezTo>
                  <a:cubicBezTo>
                    <a:pt x="923" y="106"/>
                    <a:pt x="924" y="106"/>
                    <a:pt x="933" y="105"/>
                  </a:cubicBezTo>
                  <a:cubicBezTo>
                    <a:pt x="937" y="105"/>
                    <a:pt x="941" y="102"/>
                    <a:pt x="944" y="101"/>
                  </a:cubicBezTo>
                  <a:cubicBezTo>
                    <a:pt x="942" y="97"/>
                    <a:pt x="941" y="92"/>
                    <a:pt x="938" y="91"/>
                  </a:cubicBezTo>
                  <a:cubicBezTo>
                    <a:pt x="934" y="88"/>
                    <a:pt x="933" y="85"/>
                    <a:pt x="932" y="81"/>
                  </a:cubicBezTo>
                  <a:cubicBezTo>
                    <a:pt x="930" y="73"/>
                    <a:pt x="922" y="71"/>
                    <a:pt x="915" y="76"/>
                  </a:cubicBezTo>
                  <a:cubicBezTo>
                    <a:pt x="903" y="85"/>
                    <a:pt x="890" y="95"/>
                    <a:pt x="878" y="105"/>
                  </a:cubicBezTo>
                  <a:cubicBezTo>
                    <a:pt x="869" y="112"/>
                    <a:pt x="869" y="117"/>
                    <a:pt x="878" y="124"/>
                  </a:cubicBezTo>
                  <a:cubicBezTo>
                    <a:pt x="879" y="125"/>
                    <a:pt x="881" y="126"/>
                    <a:pt x="882" y="126"/>
                  </a:cubicBezTo>
                  <a:close/>
                  <a:moveTo>
                    <a:pt x="624" y="127"/>
                  </a:moveTo>
                  <a:cubicBezTo>
                    <a:pt x="632" y="126"/>
                    <a:pt x="635" y="128"/>
                    <a:pt x="635" y="134"/>
                  </a:cubicBezTo>
                  <a:cubicBezTo>
                    <a:pt x="634" y="138"/>
                    <a:pt x="634" y="142"/>
                    <a:pt x="634" y="145"/>
                  </a:cubicBezTo>
                  <a:cubicBezTo>
                    <a:pt x="633" y="152"/>
                    <a:pt x="637" y="155"/>
                    <a:pt x="644" y="156"/>
                  </a:cubicBezTo>
                  <a:cubicBezTo>
                    <a:pt x="651" y="158"/>
                    <a:pt x="652" y="153"/>
                    <a:pt x="653" y="148"/>
                  </a:cubicBezTo>
                  <a:cubicBezTo>
                    <a:pt x="653" y="146"/>
                    <a:pt x="654" y="144"/>
                    <a:pt x="655" y="142"/>
                  </a:cubicBezTo>
                  <a:cubicBezTo>
                    <a:pt x="660" y="125"/>
                    <a:pt x="649" y="106"/>
                    <a:pt x="630" y="109"/>
                  </a:cubicBezTo>
                  <a:cubicBezTo>
                    <a:pt x="625" y="109"/>
                    <a:pt x="619" y="105"/>
                    <a:pt x="614" y="103"/>
                  </a:cubicBezTo>
                  <a:cubicBezTo>
                    <a:pt x="614" y="103"/>
                    <a:pt x="614" y="102"/>
                    <a:pt x="614" y="101"/>
                  </a:cubicBezTo>
                  <a:cubicBezTo>
                    <a:pt x="617" y="99"/>
                    <a:pt x="619" y="97"/>
                    <a:pt x="621" y="95"/>
                  </a:cubicBezTo>
                  <a:cubicBezTo>
                    <a:pt x="622" y="94"/>
                    <a:pt x="624" y="92"/>
                    <a:pt x="624" y="92"/>
                  </a:cubicBezTo>
                  <a:cubicBezTo>
                    <a:pt x="622" y="86"/>
                    <a:pt x="620" y="81"/>
                    <a:pt x="617" y="75"/>
                  </a:cubicBezTo>
                  <a:cubicBezTo>
                    <a:pt x="616" y="74"/>
                    <a:pt x="612" y="74"/>
                    <a:pt x="611" y="75"/>
                  </a:cubicBezTo>
                  <a:cubicBezTo>
                    <a:pt x="601" y="82"/>
                    <a:pt x="590" y="89"/>
                    <a:pt x="582" y="98"/>
                  </a:cubicBezTo>
                  <a:cubicBezTo>
                    <a:pt x="573" y="106"/>
                    <a:pt x="574" y="108"/>
                    <a:pt x="585" y="112"/>
                  </a:cubicBezTo>
                  <a:cubicBezTo>
                    <a:pt x="586" y="112"/>
                    <a:pt x="586" y="112"/>
                    <a:pt x="587" y="112"/>
                  </a:cubicBezTo>
                  <a:cubicBezTo>
                    <a:pt x="592" y="113"/>
                    <a:pt x="593" y="116"/>
                    <a:pt x="592" y="121"/>
                  </a:cubicBezTo>
                  <a:cubicBezTo>
                    <a:pt x="589" y="134"/>
                    <a:pt x="585" y="147"/>
                    <a:pt x="593" y="160"/>
                  </a:cubicBezTo>
                  <a:cubicBezTo>
                    <a:pt x="581" y="156"/>
                    <a:pt x="576" y="166"/>
                    <a:pt x="567" y="170"/>
                  </a:cubicBezTo>
                  <a:cubicBezTo>
                    <a:pt x="566" y="166"/>
                    <a:pt x="565" y="163"/>
                    <a:pt x="564" y="160"/>
                  </a:cubicBezTo>
                  <a:cubicBezTo>
                    <a:pt x="569" y="155"/>
                    <a:pt x="574" y="151"/>
                    <a:pt x="578" y="147"/>
                  </a:cubicBezTo>
                  <a:cubicBezTo>
                    <a:pt x="587" y="139"/>
                    <a:pt x="585" y="125"/>
                    <a:pt x="578" y="117"/>
                  </a:cubicBezTo>
                  <a:cubicBezTo>
                    <a:pt x="572" y="109"/>
                    <a:pt x="563" y="108"/>
                    <a:pt x="552" y="114"/>
                  </a:cubicBezTo>
                  <a:cubicBezTo>
                    <a:pt x="550" y="115"/>
                    <a:pt x="548" y="114"/>
                    <a:pt x="546" y="114"/>
                  </a:cubicBezTo>
                  <a:cubicBezTo>
                    <a:pt x="546" y="112"/>
                    <a:pt x="546" y="109"/>
                    <a:pt x="547" y="107"/>
                  </a:cubicBezTo>
                  <a:cubicBezTo>
                    <a:pt x="551" y="104"/>
                    <a:pt x="555" y="101"/>
                    <a:pt x="559" y="97"/>
                  </a:cubicBezTo>
                  <a:cubicBezTo>
                    <a:pt x="561" y="96"/>
                    <a:pt x="562" y="93"/>
                    <a:pt x="562" y="91"/>
                  </a:cubicBezTo>
                  <a:cubicBezTo>
                    <a:pt x="562" y="87"/>
                    <a:pt x="552" y="80"/>
                    <a:pt x="548" y="80"/>
                  </a:cubicBezTo>
                  <a:cubicBezTo>
                    <a:pt x="538" y="79"/>
                    <a:pt x="533" y="86"/>
                    <a:pt x="528" y="92"/>
                  </a:cubicBezTo>
                  <a:cubicBezTo>
                    <a:pt x="515" y="109"/>
                    <a:pt x="514" y="106"/>
                    <a:pt x="524" y="124"/>
                  </a:cubicBezTo>
                  <a:cubicBezTo>
                    <a:pt x="525" y="126"/>
                    <a:pt x="526" y="128"/>
                    <a:pt x="527" y="129"/>
                  </a:cubicBezTo>
                  <a:cubicBezTo>
                    <a:pt x="539" y="151"/>
                    <a:pt x="550" y="174"/>
                    <a:pt x="553" y="200"/>
                  </a:cubicBezTo>
                  <a:cubicBezTo>
                    <a:pt x="554" y="207"/>
                    <a:pt x="558" y="212"/>
                    <a:pt x="565" y="212"/>
                  </a:cubicBezTo>
                  <a:cubicBezTo>
                    <a:pt x="575" y="213"/>
                    <a:pt x="575" y="213"/>
                    <a:pt x="579" y="203"/>
                  </a:cubicBezTo>
                  <a:cubicBezTo>
                    <a:pt x="582" y="203"/>
                    <a:pt x="585" y="203"/>
                    <a:pt x="588" y="203"/>
                  </a:cubicBezTo>
                  <a:cubicBezTo>
                    <a:pt x="594" y="204"/>
                    <a:pt x="596" y="200"/>
                    <a:pt x="597" y="195"/>
                  </a:cubicBezTo>
                  <a:cubicBezTo>
                    <a:pt x="598" y="192"/>
                    <a:pt x="598" y="188"/>
                    <a:pt x="599" y="184"/>
                  </a:cubicBezTo>
                  <a:cubicBezTo>
                    <a:pt x="602" y="177"/>
                    <a:pt x="605" y="170"/>
                    <a:pt x="598" y="163"/>
                  </a:cubicBezTo>
                  <a:cubicBezTo>
                    <a:pt x="609" y="159"/>
                    <a:pt x="605" y="152"/>
                    <a:pt x="605" y="146"/>
                  </a:cubicBezTo>
                  <a:cubicBezTo>
                    <a:pt x="605" y="142"/>
                    <a:pt x="606" y="137"/>
                    <a:pt x="606" y="133"/>
                  </a:cubicBezTo>
                  <a:cubicBezTo>
                    <a:pt x="607" y="133"/>
                    <a:pt x="607" y="133"/>
                    <a:pt x="608" y="133"/>
                  </a:cubicBezTo>
                  <a:cubicBezTo>
                    <a:pt x="609" y="135"/>
                    <a:pt x="610" y="138"/>
                    <a:pt x="610" y="140"/>
                  </a:cubicBezTo>
                  <a:cubicBezTo>
                    <a:pt x="617" y="163"/>
                    <a:pt x="624" y="186"/>
                    <a:pt x="631" y="208"/>
                  </a:cubicBezTo>
                  <a:cubicBezTo>
                    <a:pt x="632" y="213"/>
                    <a:pt x="636" y="215"/>
                    <a:pt x="640" y="214"/>
                  </a:cubicBezTo>
                  <a:cubicBezTo>
                    <a:pt x="644" y="213"/>
                    <a:pt x="646" y="210"/>
                    <a:pt x="644" y="205"/>
                  </a:cubicBezTo>
                  <a:cubicBezTo>
                    <a:pt x="639" y="188"/>
                    <a:pt x="634" y="170"/>
                    <a:pt x="629" y="152"/>
                  </a:cubicBezTo>
                  <a:cubicBezTo>
                    <a:pt x="627" y="144"/>
                    <a:pt x="626" y="135"/>
                    <a:pt x="624" y="127"/>
                  </a:cubicBezTo>
                  <a:close/>
                  <a:moveTo>
                    <a:pt x="134" y="1028"/>
                  </a:moveTo>
                  <a:cubicBezTo>
                    <a:pt x="145" y="1048"/>
                    <a:pt x="154" y="1066"/>
                    <a:pt x="164" y="1085"/>
                  </a:cubicBezTo>
                  <a:cubicBezTo>
                    <a:pt x="167" y="1083"/>
                    <a:pt x="170" y="1082"/>
                    <a:pt x="173" y="1080"/>
                  </a:cubicBezTo>
                  <a:cubicBezTo>
                    <a:pt x="167" y="1069"/>
                    <a:pt x="161" y="1058"/>
                    <a:pt x="155" y="1046"/>
                  </a:cubicBezTo>
                  <a:cubicBezTo>
                    <a:pt x="183" y="1047"/>
                    <a:pt x="209" y="1047"/>
                    <a:pt x="236" y="1048"/>
                  </a:cubicBezTo>
                  <a:cubicBezTo>
                    <a:pt x="236" y="1049"/>
                    <a:pt x="236" y="1049"/>
                    <a:pt x="236" y="1050"/>
                  </a:cubicBezTo>
                  <a:cubicBezTo>
                    <a:pt x="214" y="1065"/>
                    <a:pt x="192" y="1080"/>
                    <a:pt x="170" y="1095"/>
                  </a:cubicBezTo>
                  <a:cubicBezTo>
                    <a:pt x="174" y="1101"/>
                    <a:pt x="177" y="1106"/>
                    <a:pt x="181" y="1110"/>
                  </a:cubicBezTo>
                  <a:cubicBezTo>
                    <a:pt x="192" y="1103"/>
                    <a:pt x="202" y="1096"/>
                    <a:pt x="214" y="1088"/>
                  </a:cubicBezTo>
                  <a:cubicBezTo>
                    <a:pt x="219" y="1097"/>
                    <a:pt x="225" y="1105"/>
                    <a:pt x="230" y="1113"/>
                  </a:cubicBezTo>
                  <a:cubicBezTo>
                    <a:pt x="219" y="1121"/>
                    <a:pt x="208" y="1128"/>
                    <a:pt x="197" y="1136"/>
                  </a:cubicBezTo>
                  <a:cubicBezTo>
                    <a:pt x="201" y="1141"/>
                    <a:pt x="204" y="1146"/>
                    <a:pt x="208" y="1151"/>
                  </a:cubicBezTo>
                  <a:cubicBezTo>
                    <a:pt x="232" y="1135"/>
                    <a:pt x="255" y="1119"/>
                    <a:pt x="279" y="1103"/>
                  </a:cubicBezTo>
                  <a:cubicBezTo>
                    <a:pt x="275" y="1097"/>
                    <a:pt x="272" y="1093"/>
                    <a:pt x="268" y="1088"/>
                  </a:cubicBezTo>
                  <a:cubicBezTo>
                    <a:pt x="258" y="1094"/>
                    <a:pt x="249" y="1101"/>
                    <a:pt x="239" y="1108"/>
                  </a:cubicBezTo>
                  <a:cubicBezTo>
                    <a:pt x="233" y="1099"/>
                    <a:pt x="227" y="1091"/>
                    <a:pt x="222" y="1083"/>
                  </a:cubicBezTo>
                  <a:cubicBezTo>
                    <a:pt x="232" y="1076"/>
                    <a:pt x="242" y="1069"/>
                    <a:pt x="250" y="1063"/>
                  </a:cubicBezTo>
                  <a:cubicBezTo>
                    <a:pt x="235" y="1035"/>
                    <a:pt x="220" y="1007"/>
                    <a:pt x="206" y="979"/>
                  </a:cubicBezTo>
                  <a:cubicBezTo>
                    <a:pt x="188" y="986"/>
                    <a:pt x="170" y="993"/>
                    <a:pt x="151" y="1000"/>
                  </a:cubicBezTo>
                  <a:cubicBezTo>
                    <a:pt x="153" y="996"/>
                    <a:pt x="155" y="994"/>
                    <a:pt x="157" y="992"/>
                  </a:cubicBezTo>
                  <a:cubicBezTo>
                    <a:pt x="169" y="979"/>
                    <a:pt x="181" y="966"/>
                    <a:pt x="193" y="953"/>
                  </a:cubicBezTo>
                  <a:cubicBezTo>
                    <a:pt x="194" y="951"/>
                    <a:pt x="195" y="949"/>
                    <a:pt x="195" y="947"/>
                  </a:cubicBezTo>
                  <a:cubicBezTo>
                    <a:pt x="193" y="941"/>
                    <a:pt x="190" y="935"/>
                    <a:pt x="187" y="928"/>
                  </a:cubicBezTo>
                  <a:cubicBezTo>
                    <a:pt x="160" y="938"/>
                    <a:pt x="134" y="948"/>
                    <a:pt x="107" y="959"/>
                  </a:cubicBezTo>
                  <a:cubicBezTo>
                    <a:pt x="109" y="963"/>
                    <a:pt x="110" y="967"/>
                    <a:pt x="112" y="971"/>
                  </a:cubicBezTo>
                  <a:cubicBezTo>
                    <a:pt x="132" y="963"/>
                    <a:pt x="151" y="956"/>
                    <a:pt x="170" y="948"/>
                  </a:cubicBezTo>
                  <a:cubicBezTo>
                    <a:pt x="169" y="951"/>
                    <a:pt x="168" y="953"/>
                    <a:pt x="166" y="955"/>
                  </a:cubicBezTo>
                  <a:cubicBezTo>
                    <a:pt x="153" y="969"/>
                    <a:pt x="140" y="983"/>
                    <a:pt x="127" y="997"/>
                  </a:cubicBezTo>
                  <a:cubicBezTo>
                    <a:pt x="125" y="999"/>
                    <a:pt x="124" y="1002"/>
                    <a:pt x="124" y="1003"/>
                  </a:cubicBezTo>
                  <a:cubicBezTo>
                    <a:pt x="126" y="1009"/>
                    <a:pt x="129" y="1015"/>
                    <a:pt x="131" y="1022"/>
                  </a:cubicBezTo>
                  <a:cubicBezTo>
                    <a:pt x="155" y="1013"/>
                    <a:pt x="179" y="1004"/>
                    <a:pt x="203" y="994"/>
                  </a:cubicBezTo>
                  <a:cubicBezTo>
                    <a:pt x="209" y="1007"/>
                    <a:pt x="215" y="1018"/>
                    <a:pt x="221" y="1031"/>
                  </a:cubicBezTo>
                  <a:cubicBezTo>
                    <a:pt x="192" y="1030"/>
                    <a:pt x="164" y="1029"/>
                    <a:pt x="134" y="1028"/>
                  </a:cubicBezTo>
                  <a:close/>
                  <a:moveTo>
                    <a:pt x="149" y="535"/>
                  </a:moveTo>
                  <a:cubicBezTo>
                    <a:pt x="152" y="536"/>
                    <a:pt x="153" y="536"/>
                    <a:pt x="154" y="537"/>
                  </a:cubicBezTo>
                  <a:cubicBezTo>
                    <a:pt x="166" y="543"/>
                    <a:pt x="178" y="550"/>
                    <a:pt x="190" y="557"/>
                  </a:cubicBezTo>
                  <a:cubicBezTo>
                    <a:pt x="199" y="562"/>
                    <a:pt x="208" y="567"/>
                    <a:pt x="217" y="571"/>
                  </a:cubicBezTo>
                  <a:cubicBezTo>
                    <a:pt x="223" y="574"/>
                    <a:pt x="225" y="569"/>
                    <a:pt x="227" y="565"/>
                  </a:cubicBezTo>
                  <a:cubicBezTo>
                    <a:pt x="230" y="561"/>
                    <a:pt x="229" y="558"/>
                    <a:pt x="225" y="556"/>
                  </a:cubicBezTo>
                  <a:cubicBezTo>
                    <a:pt x="218" y="552"/>
                    <a:pt x="212" y="549"/>
                    <a:pt x="206" y="546"/>
                  </a:cubicBezTo>
                  <a:cubicBezTo>
                    <a:pt x="191" y="536"/>
                    <a:pt x="177" y="527"/>
                    <a:pt x="163" y="517"/>
                  </a:cubicBezTo>
                  <a:cubicBezTo>
                    <a:pt x="158" y="514"/>
                    <a:pt x="156" y="509"/>
                    <a:pt x="159" y="503"/>
                  </a:cubicBezTo>
                  <a:cubicBezTo>
                    <a:pt x="159" y="501"/>
                    <a:pt x="159" y="499"/>
                    <a:pt x="159" y="497"/>
                  </a:cubicBezTo>
                  <a:cubicBezTo>
                    <a:pt x="160" y="492"/>
                    <a:pt x="158" y="488"/>
                    <a:pt x="153" y="488"/>
                  </a:cubicBezTo>
                  <a:cubicBezTo>
                    <a:pt x="149" y="488"/>
                    <a:pt x="142" y="487"/>
                    <a:pt x="140" y="493"/>
                  </a:cubicBezTo>
                  <a:cubicBezTo>
                    <a:pt x="137" y="499"/>
                    <a:pt x="135" y="505"/>
                    <a:pt x="133" y="511"/>
                  </a:cubicBezTo>
                  <a:cubicBezTo>
                    <a:pt x="131" y="517"/>
                    <a:pt x="130" y="524"/>
                    <a:pt x="128" y="530"/>
                  </a:cubicBezTo>
                  <a:cubicBezTo>
                    <a:pt x="128" y="530"/>
                    <a:pt x="127" y="530"/>
                    <a:pt x="126" y="530"/>
                  </a:cubicBezTo>
                  <a:cubicBezTo>
                    <a:pt x="125" y="527"/>
                    <a:pt x="123" y="524"/>
                    <a:pt x="123" y="521"/>
                  </a:cubicBezTo>
                  <a:cubicBezTo>
                    <a:pt x="122" y="516"/>
                    <a:pt x="122" y="510"/>
                    <a:pt x="121" y="505"/>
                  </a:cubicBezTo>
                  <a:cubicBezTo>
                    <a:pt x="120" y="501"/>
                    <a:pt x="119" y="496"/>
                    <a:pt x="117" y="493"/>
                  </a:cubicBezTo>
                  <a:cubicBezTo>
                    <a:pt x="114" y="490"/>
                    <a:pt x="109" y="487"/>
                    <a:pt x="106" y="488"/>
                  </a:cubicBezTo>
                  <a:cubicBezTo>
                    <a:pt x="97" y="490"/>
                    <a:pt x="93" y="497"/>
                    <a:pt x="96" y="506"/>
                  </a:cubicBezTo>
                  <a:cubicBezTo>
                    <a:pt x="96" y="509"/>
                    <a:pt x="98" y="512"/>
                    <a:pt x="99" y="514"/>
                  </a:cubicBezTo>
                  <a:cubicBezTo>
                    <a:pt x="101" y="521"/>
                    <a:pt x="103" y="528"/>
                    <a:pt x="105" y="535"/>
                  </a:cubicBezTo>
                  <a:cubicBezTo>
                    <a:pt x="105" y="537"/>
                    <a:pt x="104" y="540"/>
                    <a:pt x="103" y="540"/>
                  </a:cubicBezTo>
                  <a:cubicBezTo>
                    <a:pt x="97" y="542"/>
                    <a:pt x="92" y="549"/>
                    <a:pt x="85" y="542"/>
                  </a:cubicBezTo>
                  <a:cubicBezTo>
                    <a:pt x="81" y="538"/>
                    <a:pt x="74" y="540"/>
                    <a:pt x="71" y="546"/>
                  </a:cubicBezTo>
                  <a:cubicBezTo>
                    <a:pt x="67" y="550"/>
                    <a:pt x="71" y="553"/>
                    <a:pt x="74" y="556"/>
                  </a:cubicBezTo>
                  <a:cubicBezTo>
                    <a:pt x="76" y="558"/>
                    <a:pt x="79" y="559"/>
                    <a:pt x="81" y="561"/>
                  </a:cubicBezTo>
                  <a:cubicBezTo>
                    <a:pt x="86" y="565"/>
                    <a:pt x="92" y="569"/>
                    <a:pt x="97" y="573"/>
                  </a:cubicBezTo>
                  <a:cubicBezTo>
                    <a:pt x="95" y="575"/>
                    <a:pt x="94" y="576"/>
                    <a:pt x="92" y="578"/>
                  </a:cubicBezTo>
                  <a:cubicBezTo>
                    <a:pt x="85" y="586"/>
                    <a:pt x="84" y="593"/>
                    <a:pt x="91" y="601"/>
                  </a:cubicBezTo>
                  <a:cubicBezTo>
                    <a:pt x="98" y="608"/>
                    <a:pt x="107" y="614"/>
                    <a:pt x="115" y="620"/>
                  </a:cubicBezTo>
                  <a:cubicBezTo>
                    <a:pt x="116" y="621"/>
                    <a:pt x="119" y="621"/>
                    <a:pt x="120" y="620"/>
                  </a:cubicBezTo>
                  <a:cubicBezTo>
                    <a:pt x="124" y="618"/>
                    <a:pt x="129" y="615"/>
                    <a:pt x="133" y="612"/>
                  </a:cubicBezTo>
                  <a:cubicBezTo>
                    <a:pt x="136" y="609"/>
                    <a:pt x="136" y="606"/>
                    <a:pt x="133" y="602"/>
                  </a:cubicBezTo>
                  <a:cubicBezTo>
                    <a:pt x="130" y="598"/>
                    <a:pt x="127" y="595"/>
                    <a:pt x="123" y="590"/>
                  </a:cubicBezTo>
                  <a:cubicBezTo>
                    <a:pt x="125" y="591"/>
                    <a:pt x="126" y="591"/>
                    <a:pt x="127" y="591"/>
                  </a:cubicBezTo>
                  <a:cubicBezTo>
                    <a:pt x="143" y="599"/>
                    <a:pt x="159" y="606"/>
                    <a:pt x="174" y="614"/>
                  </a:cubicBezTo>
                  <a:cubicBezTo>
                    <a:pt x="181" y="618"/>
                    <a:pt x="185" y="616"/>
                    <a:pt x="190" y="612"/>
                  </a:cubicBezTo>
                  <a:cubicBezTo>
                    <a:pt x="195" y="608"/>
                    <a:pt x="195" y="605"/>
                    <a:pt x="189" y="603"/>
                  </a:cubicBezTo>
                  <a:cubicBezTo>
                    <a:pt x="176" y="596"/>
                    <a:pt x="163" y="590"/>
                    <a:pt x="150" y="583"/>
                  </a:cubicBezTo>
                  <a:cubicBezTo>
                    <a:pt x="139" y="577"/>
                    <a:pt x="128" y="570"/>
                    <a:pt x="117" y="563"/>
                  </a:cubicBezTo>
                  <a:cubicBezTo>
                    <a:pt x="120" y="556"/>
                    <a:pt x="123" y="554"/>
                    <a:pt x="128" y="557"/>
                  </a:cubicBezTo>
                  <a:cubicBezTo>
                    <a:pt x="131" y="559"/>
                    <a:pt x="134" y="560"/>
                    <a:pt x="136" y="561"/>
                  </a:cubicBezTo>
                  <a:cubicBezTo>
                    <a:pt x="149" y="570"/>
                    <a:pt x="161" y="579"/>
                    <a:pt x="173" y="588"/>
                  </a:cubicBezTo>
                  <a:cubicBezTo>
                    <a:pt x="178" y="592"/>
                    <a:pt x="182" y="592"/>
                    <a:pt x="186" y="588"/>
                  </a:cubicBezTo>
                  <a:cubicBezTo>
                    <a:pt x="190" y="582"/>
                    <a:pt x="190" y="580"/>
                    <a:pt x="183" y="575"/>
                  </a:cubicBezTo>
                  <a:cubicBezTo>
                    <a:pt x="172" y="567"/>
                    <a:pt x="161" y="558"/>
                    <a:pt x="153" y="547"/>
                  </a:cubicBezTo>
                  <a:cubicBezTo>
                    <a:pt x="151" y="544"/>
                    <a:pt x="151" y="540"/>
                    <a:pt x="149" y="535"/>
                  </a:cubicBezTo>
                  <a:close/>
                  <a:moveTo>
                    <a:pt x="1370" y="536"/>
                  </a:moveTo>
                  <a:cubicBezTo>
                    <a:pt x="1369" y="535"/>
                    <a:pt x="1369" y="534"/>
                    <a:pt x="1368" y="533"/>
                  </a:cubicBezTo>
                  <a:cubicBezTo>
                    <a:pt x="1371" y="532"/>
                    <a:pt x="1373" y="531"/>
                    <a:pt x="1376" y="530"/>
                  </a:cubicBezTo>
                  <a:cubicBezTo>
                    <a:pt x="1381" y="530"/>
                    <a:pt x="1386" y="530"/>
                    <a:pt x="1390" y="529"/>
                  </a:cubicBezTo>
                  <a:cubicBezTo>
                    <a:pt x="1401" y="527"/>
                    <a:pt x="1409" y="514"/>
                    <a:pt x="1402" y="507"/>
                  </a:cubicBezTo>
                  <a:cubicBezTo>
                    <a:pt x="1394" y="499"/>
                    <a:pt x="1385" y="491"/>
                    <a:pt x="1373" y="488"/>
                  </a:cubicBezTo>
                  <a:cubicBezTo>
                    <a:pt x="1369" y="487"/>
                    <a:pt x="1364" y="487"/>
                    <a:pt x="1362" y="492"/>
                  </a:cubicBezTo>
                  <a:cubicBezTo>
                    <a:pt x="1360" y="497"/>
                    <a:pt x="1362" y="501"/>
                    <a:pt x="1366" y="504"/>
                  </a:cubicBezTo>
                  <a:cubicBezTo>
                    <a:pt x="1370" y="506"/>
                    <a:pt x="1373" y="509"/>
                    <a:pt x="1377" y="513"/>
                  </a:cubicBezTo>
                  <a:cubicBezTo>
                    <a:pt x="1373" y="514"/>
                    <a:pt x="1370" y="515"/>
                    <a:pt x="1368" y="516"/>
                  </a:cubicBezTo>
                  <a:cubicBezTo>
                    <a:pt x="1362" y="501"/>
                    <a:pt x="1356" y="499"/>
                    <a:pt x="1344" y="509"/>
                  </a:cubicBezTo>
                  <a:cubicBezTo>
                    <a:pt x="1342" y="512"/>
                    <a:pt x="1339" y="514"/>
                    <a:pt x="1336" y="515"/>
                  </a:cubicBezTo>
                  <a:cubicBezTo>
                    <a:pt x="1318" y="527"/>
                    <a:pt x="1300" y="538"/>
                    <a:pt x="1282" y="549"/>
                  </a:cubicBezTo>
                  <a:cubicBezTo>
                    <a:pt x="1278" y="552"/>
                    <a:pt x="1274" y="556"/>
                    <a:pt x="1275" y="561"/>
                  </a:cubicBezTo>
                  <a:cubicBezTo>
                    <a:pt x="1275" y="564"/>
                    <a:pt x="1278" y="568"/>
                    <a:pt x="1281" y="570"/>
                  </a:cubicBezTo>
                  <a:cubicBezTo>
                    <a:pt x="1282" y="571"/>
                    <a:pt x="1286" y="570"/>
                    <a:pt x="1288" y="568"/>
                  </a:cubicBezTo>
                  <a:cubicBezTo>
                    <a:pt x="1298" y="562"/>
                    <a:pt x="1307" y="554"/>
                    <a:pt x="1317" y="547"/>
                  </a:cubicBezTo>
                  <a:cubicBezTo>
                    <a:pt x="1324" y="543"/>
                    <a:pt x="1331" y="538"/>
                    <a:pt x="1337" y="534"/>
                  </a:cubicBezTo>
                  <a:cubicBezTo>
                    <a:pt x="1343" y="539"/>
                    <a:pt x="1346" y="546"/>
                    <a:pt x="1351" y="548"/>
                  </a:cubicBezTo>
                  <a:cubicBezTo>
                    <a:pt x="1358" y="550"/>
                    <a:pt x="1361" y="554"/>
                    <a:pt x="1364" y="558"/>
                  </a:cubicBezTo>
                  <a:cubicBezTo>
                    <a:pt x="1361" y="561"/>
                    <a:pt x="1358" y="565"/>
                    <a:pt x="1356" y="568"/>
                  </a:cubicBezTo>
                  <a:cubicBezTo>
                    <a:pt x="1352" y="566"/>
                    <a:pt x="1350" y="558"/>
                    <a:pt x="1343" y="560"/>
                  </a:cubicBezTo>
                  <a:cubicBezTo>
                    <a:pt x="1335" y="563"/>
                    <a:pt x="1336" y="570"/>
                    <a:pt x="1337" y="577"/>
                  </a:cubicBezTo>
                  <a:cubicBezTo>
                    <a:pt x="1334" y="576"/>
                    <a:pt x="1333" y="576"/>
                    <a:pt x="1331" y="576"/>
                  </a:cubicBezTo>
                  <a:cubicBezTo>
                    <a:pt x="1323" y="574"/>
                    <a:pt x="1314" y="572"/>
                    <a:pt x="1305" y="571"/>
                  </a:cubicBezTo>
                  <a:cubicBezTo>
                    <a:pt x="1303" y="571"/>
                    <a:pt x="1299" y="572"/>
                    <a:pt x="1299" y="573"/>
                  </a:cubicBezTo>
                  <a:cubicBezTo>
                    <a:pt x="1298" y="577"/>
                    <a:pt x="1298" y="581"/>
                    <a:pt x="1299" y="585"/>
                  </a:cubicBezTo>
                  <a:cubicBezTo>
                    <a:pt x="1300" y="587"/>
                    <a:pt x="1303" y="590"/>
                    <a:pt x="1306" y="591"/>
                  </a:cubicBezTo>
                  <a:cubicBezTo>
                    <a:pt x="1311" y="592"/>
                    <a:pt x="1316" y="592"/>
                    <a:pt x="1321" y="593"/>
                  </a:cubicBezTo>
                  <a:cubicBezTo>
                    <a:pt x="1319" y="597"/>
                    <a:pt x="1318" y="600"/>
                    <a:pt x="1317" y="603"/>
                  </a:cubicBezTo>
                  <a:cubicBezTo>
                    <a:pt x="1313" y="619"/>
                    <a:pt x="1321" y="630"/>
                    <a:pt x="1331" y="641"/>
                  </a:cubicBezTo>
                  <a:cubicBezTo>
                    <a:pt x="1335" y="645"/>
                    <a:pt x="1339" y="648"/>
                    <a:pt x="1344" y="646"/>
                  </a:cubicBezTo>
                  <a:cubicBezTo>
                    <a:pt x="1350" y="644"/>
                    <a:pt x="1351" y="639"/>
                    <a:pt x="1352" y="634"/>
                  </a:cubicBezTo>
                  <a:cubicBezTo>
                    <a:pt x="1353" y="630"/>
                    <a:pt x="1352" y="628"/>
                    <a:pt x="1347" y="628"/>
                  </a:cubicBezTo>
                  <a:cubicBezTo>
                    <a:pt x="1344" y="627"/>
                    <a:pt x="1341" y="625"/>
                    <a:pt x="1338" y="623"/>
                  </a:cubicBezTo>
                  <a:cubicBezTo>
                    <a:pt x="1329" y="616"/>
                    <a:pt x="1329" y="608"/>
                    <a:pt x="1339" y="603"/>
                  </a:cubicBezTo>
                  <a:cubicBezTo>
                    <a:pt x="1343" y="600"/>
                    <a:pt x="1347" y="598"/>
                    <a:pt x="1351" y="596"/>
                  </a:cubicBezTo>
                  <a:cubicBezTo>
                    <a:pt x="1355" y="598"/>
                    <a:pt x="1358" y="601"/>
                    <a:pt x="1362" y="602"/>
                  </a:cubicBezTo>
                  <a:cubicBezTo>
                    <a:pt x="1364" y="603"/>
                    <a:pt x="1368" y="603"/>
                    <a:pt x="1369" y="602"/>
                  </a:cubicBezTo>
                  <a:cubicBezTo>
                    <a:pt x="1370" y="600"/>
                    <a:pt x="1371" y="597"/>
                    <a:pt x="1370" y="595"/>
                  </a:cubicBezTo>
                  <a:cubicBezTo>
                    <a:pt x="1370" y="592"/>
                    <a:pt x="1369" y="590"/>
                    <a:pt x="1367" y="586"/>
                  </a:cubicBezTo>
                  <a:cubicBezTo>
                    <a:pt x="1372" y="588"/>
                    <a:pt x="1375" y="590"/>
                    <a:pt x="1379" y="591"/>
                  </a:cubicBezTo>
                  <a:cubicBezTo>
                    <a:pt x="1381" y="591"/>
                    <a:pt x="1384" y="592"/>
                    <a:pt x="1385" y="591"/>
                  </a:cubicBezTo>
                  <a:cubicBezTo>
                    <a:pt x="1390" y="587"/>
                    <a:pt x="1394" y="589"/>
                    <a:pt x="1398" y="591"/>
                  </a:cubicBezTo>
                  <a:cubicBezTo>
                    <a:pt x="1401" y="593"/>
                    <a:pt x="1404" y="594"/>
                    <a:pt x="1407" y="596"/>
                  </a:cubicBezTo>
                  <a:cubicBezTo>
                    <a:pt x="1416" y="600"/>
                    <a:pt x="1424" y="596"/>
                    <a:pt x="1423" y="585"/>
                  </a:cubicBezTo>
                  <a:cubicBezTo>
                    <a:pt x="1423" y="581"/>
                    <a:pt x="1421" y="577"/>
                    <a:pt x="1420" y="573"/>
                  </a:cubicBezTo>
                  <a:cubicBezTo>
                    <a:pt x="1420" y="571"/>
                    <a:pt x="1420" y="568"/>
                    <a:pt x="1421" y="566"/>
                  </a:cubicBezTo>
                  <a:cubicBezTo>
                    <a:pt x="1424" y="558"/>
                    <a:pt x="1424" y="550"/>
                    <a:pt x="1421" y="542"/>
                  </a:cubicBezTo>
                  <a:cubicBezTo>
                    <a:pt x="1417" y="536"/>
                    <a:pt x="1414" y="535"/>
                    <a:pt x="1408" y="539"/>
                  </a:cubicBezTo>
                  <a:cubicBezTo>
                    <a:pt x="1405" y="541"/>
                    <a:pt x="1402" y="541"/>
                    <a:pt x="1399" y="538"/>
                  </a:cubicBezTo>
                  <a:cubicBezTo>
                    <a:pt x="1393" y="533"/>
                    <a:pt x="1386" y="530"/>
                    <a:pt x="1377" y="534"/>
                  </a:cubicBezTo>
                  <a:cubicBezTo>
                    <a:pt x="1375" y="535"/>
                    <a:pt x="1372" y="535"/>
                    <a:pt x="1370" y="536"/>
                  </a:cubicBezTo>
                  <a:close/>
                  <a:moveTo>
                    <a:pt x="886" y="1390"/>
                  </a:moveTo>
                  <a:cubicBezTo>
                    <a:pt x="890" y="1393"/>
                    <a:pt x="894" y="1398"/>
                    <a:pt x="897" y="1398"/>
                  </a:cubicBezTo>
                  <a:cubicBezTo>
                    <a:pt x="911" y="1399"/>
                    <a:pt x="924" y="1396"/>
                    <a:pt x="935" y="1390"/>
                  </a:cubicBezTo>
                  <a:cubicBezTo>
                    <a:pt x="946" y="1384"/>
                    <a:pt x="949" y="1374"/>
                    <a:pt x="947" y="1361"/>
                  </a:cubicBezTo>
                  <a:cubicBezTo>
                    <a:pt x="944" y="1348"/>
                    <a:pt x="938" y="1342"/>
                    <a:pt x="925" y="1341"/>
                  </a:cubicBezTo>
                  <a:cubicBezTo>
                    <a:pt x="917" y="1340"/>
                    <a:pt x="909" y="1341"/>
                    <a:pt x="901" y="1340"/>
                  </a:cubicBezTo>
                  <a:cubicBezTo>
                    <a:pt x="898" y="1339"/>
                    <a:pt x="894" y="1337"/>
                    <a:pt x="893" y="1334"/>
                  </a:cubicBezTo>
                  <a:cubicBezTo>
                    <a:pt x="891" y="1330"/>
                    <a:pt x="893" y="1325"/>
                    <a:pt x="898" y="1324"/>
                  </a:cubicBezTo>
                  <a:cubicBezTo>
                    <a:pt x="906" y="1322"/>
                    <a:pt x="915" y="1320"/>
                    <a:pt x="924" y="1318"/>
                  </a:cubicBezTo>
                  <a:cubicBezTo>
                    <a:pt x="926" y="1318"/>
                    <a:pt x="929" y="1318"/>
                    <a:pt x="931" y="1318"/>
                  </a:cubicBezTo>
                  <a:cubicBezTo>
                    <a:pt x="931" y="1318"/>
                    <a:pt x="932" y="1317"/>
                    <a:pt x="932" y="1316"/>
                  </a:cubicBezTo>
                  <a:cubicBezTo>
                    <a:pt x="929" y="1313"/>
                    <a:pt x="925" y="1308"/>
                    <a:pt x="922" y="1308"/>
                  </a:cubicBezTo>
                  <a:cubicBezTo>
                    <a:pt x="903" y="1309"/>
                    <a:pt x="883" y="1310"/>
                    <a:pt x="872" y="1331"/>
                  </a:cubicBezTo>
                  <a:cubicBezTo>
                    <a:pt x="865" y="1323"/>
                    <a:pt x="856" y="1322"/>
                    <a:pt x="846" y="1323"/>
                  </a:cubicBezTo>
                  <a:cubicBezTo>
                    <a:pt x="816" y="1329"/>
                    <a:pt x="785" y="1331"/>
                    <a:pt x="753" y="1332"/>
                  </a:cubicBezTo>
                  <a:cubicBezTo>
                    <a:pt x="749" y="1332"/>
                    <a:pt x="747" y="1333"/>
                    <a:pt x="748" y="1338"/>
                  </a:cubicBezTo>
                  <a:cubicBezTo>
                    <a:pt x="749" y="1354"/>
                    <a:pt x="749" y="1370"/>
                    <a:pt x="750" y="1387"/>
                  </a:cubicBezTo>
                  <a:cubicBezTo>
                    <a:pt x="751" y="1397"/>
                    <a:pt x="751" y="1407"/>
                    <a:pt x="752" y="1418"/>
                  </a:cubicBezTo>
                  <a:cubicBezTo>
                    <a:pt x="769" y="1418"/>
                    <a:pt x="786" y="1417"/>
                    <a:pt x="803" y="1416"/>
                  </a:cubicBezTo>
                  <a:cubicBezTo>
                    <a:pt x="812" y="1415"/>
                    <a:pt x="812" y="1415"/>
                    <a:pt x="809" y="1406"/>
                  </a:cubicBezTo>
                  <a:cubicBezTo>
                    <a:pt x="796" y="1406"/>
                    <a:pt x="784" y="1407"/>
                    <a:pt x="770" y="1407"/>
                  </a:cubicBezTo>
                  <a:cubicBezTo>
                    <a:pt x="770" y="1399"/>
                    <a:pt x="770" y="1391"/>
                    <a:pt x="769" y="1384"/>
                  </a:cubicBezTo>
                  <a:cubicBezTo>
                    <a:pt x="769" y="1379"/>
                    <a:pt x="771" y="1377"/>
                    <a:pt x="775" y="1377"/>
                  </a:cubicBezTo>
                  <a:cubicBezTo>
                    <a:pt x="784" y="1377"/>
                    <a:pt x="793" y="1376"/>
                    <a:pt x="802" y="1376"/>
                  </a:cubicBezTo>
                  <a:cubicBezTo>
                    <a:pt x="801" y="1372"/>
                    <a:pt x="801" y="1370"/>
                    <a:pt x="801" y="1366"/>
                  </a:cubicBezTo>
                  <a:cubicBezTo>
                    <a:pt x="792" y="1367"/>
                    <a:pt x="784" y="1367"/>
                    <a:pt x="776" y="1367"/>
                  </a:cubicBezTo>
                  <a:cubicBezTo>
                    <a:pt x="770" y="1368"/>
                    <a:pt x="767" y="1366"/>
                    <a:pt x="768" y="1360"/>
                  </a:cubicBezTo>
                  <a:cubicBezTo>
                    <a:pt x="768" y="1356"/>
                    <a:pt x="768" y="1353"/>
                    <a:pt x="767" y="1349"/>
                  </a:cubicBezTo>
                  <a:cubicBezTo>
                    <a:pt x="766" y="1343"/>
                    <a:pt x="769" y="1341"/>
                    <a:pt x="775" y="1341"/>
                  </a:cubicBezTo>
                  <a:cubicBezTo>
                    <a:pt x="783" y="1341"/>
                    <a:pt x="791" y="1340"/>
                    <a:pt x="798" y="1340"/>
                  </a:cubicBezTo>
                  <a:cubicBezTo>
                    <a:pt x="807" y="1339"/>
                    <a:pt x="807" y="1339"/>
                    <a:pt x="809" y="1348"/>
                  </a:cubicBezTo>
                  <a:cubicBezTo>
                    <a:pt x="812" y="1368"/>
                    <a:pt x="815" y="1387"/>
                    <a:pt x="818" y="1407"/>
                  </a:cubicBezTo>
                  <a:cubicBezTo>
                    <a:pt x="819" y="1413"/>
                    <a:pt x="821" y="1415"/>
                    <a:pt x="827" y="1414"/>
                  </a:cubicBezTo>
                  <a:cubicBezTo>
                    <a:pt x="837" y="1411"/>
                    <a:pt x="837" y="1411"/>
                    <a:pt x="836" y="1401"/>
                  </a:cubicBezTo>
                  <a:cubicBezTo>
                    <a:pt x="836" y="1399"/>
                    <a:pt x="835" y="1397"/>
                    <a:pt x="835" y="1396"/>
                  </a:cubicBezTo>
                  <a:cubicBezTo>
                    <a:pt x="834" y="1387"/>
                    <a:pt x="832" y="1377"/>
                    <a:pt x="831" y="1368"/>
                  </a:cubicBezTo>
                  <a:cubicBezTo>
                    <a:pt x="834" y="1370"/>
                    <a:pt x="836" y="1372"/>
                    <a:pt x="838" y="1374"/>
                  </a:cubicBezTo>
                  <a:cubicBezTo>
                    <a:pt x="846" y="1384"/>
                    <a:pt x="853" y="1394"/>
                    <a:pt x="861" y="1404"/>
                  </a:cubicBezTo>
                  <a:cubicBezTo>
                    <a:pt x="863" y="1405"/>
                    <a:pt x="865" y="1407"/>
                    <a:pt x="867" y="1407"/>
                  </a:cubicBezTo>
                  <a:cubicBezTo>
                    <a:pt x="873" y="1407"/>
                    <a:pt x="878" y="1405"/>
                    <a:pt x="886" y="1404"/>
                  </a:cubicBezTo>
                  <a:cubicBezTo>
                    <a:pt x="876" y="1392"/>
                    <a:pt x="866" y="1382"/>
                    <a:pt x="856" y="1370"/>
                  </a:cubicBezTo>
                  <a:cubicBezTo>
                    <a:pt x="867" y="1367"/>
                    <a:pt x="875" y="1361"/>
                    <a:pt x="877" y="1353"/>
                  </a:cubicBezTo>
                  <a:cubicBezTo>
                    <a:pt x="885" y="1355"/>
                    <a:pt x="893" y="1356"/>
                    <a:pt x="900" y="1357"/>
                  </a:cubicBezTo>
                  <a:cubicBezTo>
                    <a:pt x="906" y="1358"/>
                    <a:pt x="912" y="1357"/>
                    <a:pt x="917" y="1358"/>
                  </a:cubicBezTo>
                  <a:cubicBezTo>
                    <a:pt x="921" y="1359"/>
                    <a:pt x="925" y="1362"/>
                    <a:pt x="926" y="1365"/>
                  </a:cubicBezTo>
                  <a:cubicBezTo>
                    <a:pt x="931" y="1374"/>
                    <a:pt x="928" y="1382"/>
                    <a:pt x="918" y="1385"/>
                  </a:cubicBezTo>
                  <a:cubicBezTo>
                    <a:pt x="908" y="1388"/>
                    <a:pt x="898" y="1388"/>
                    <a:pt x="886" y="1390"/>
                  </a:cubicBezTo>
                  <a:close/>
                  <a:moveTo>
                    <a:pt x="304" y="273"/>
                  </a:moveTo>
                  <a:cubicBezTo>
                    <a:pt x="299" y="266"/>
                    <a:pt x="294" y="260"/>
                    <a:pt x="288" y="254"/>
                  </a:cubicBezTo>
                  <a:cubicBezTo>
                    <a:pt x="283" y="249"/>
                    <a:pt x="279" y="250"/>
                    <a:pt x="278" y="257"/>
                  </a:cubicBezTo>
                  <a:cubicBezTo>
                    <a:pt x="276" y="265"/>
                    <a:pt x="279" y="271"/>
                    <a:pt x="283" y="278"/>
                  </a:cubicBezTo>
                  <a:cubicBezTo>
                    <a:pt x="286" y="283"/>
                    <a:pt x="290" y="288"/>
                    <a:pt x="293" y="294"/>
                  </a:cubicBezTo>
                  <a:cubicBezTo>
                    <a:pt x="292" y="294"/>
                    <a:pt x="292" y="294"/>
                    <a:pt x="291" y="295"/>
                  </a:cubicBezTo>
                  <a:cubicBezTo>
                    <a:pt x="289" y="292"/>
                    <a:pt x="287" y="289"/>
                    <a:pt x="285" y="287"/>
                  </a:cubicBezTo>
                  <a:cubicBezTo>
                    <a:pt x="279" y="279"/>
                    <a:pt x="273" y="272"/>
                    <a:pt x="267" y="264"/>
                  </a:cubicBezTo>
                  <a:cubicBezTo>
                    <a:pt x="263" y="260"/>
                    <a:pt x="260" y="262"/>
                    <a:pt x="257" y="264"/>
                  </a:cubicBezTo>
                  <a:cubicBezTo>
                    <a:pt x="255" y="265"/>
                    <a:pt x="254" y="269"/>
                    <a:pt x="254" y="271"/>
                  </a:cubicBezTo>
                  <a:cubicBezTo>
                    <a:pt x="256" y="277"/>
                    <a:pt x="258" y="284"/>
                    <a:pt x="262" y="289"/>
                  </a:cubicBezTo>
                  <a:cubicBezTo>
                    <a:pt x="267" y="298"/>
                    <a:pt x="267" y="302"/>
                    <a:pt x="259" y="308"/>
                  </a:cubicBezTo>
                  <a:cubicBezTo>
                    <a:pt x="258" y="308"/>
                    <a:pt x="257" y="309"/>
                    <a:pt x="257" y="310"/>
                  </a:cubicBezTo>
                  <a:cubicBezTo>
                    <a:pt x="249" y="317"/>
                    <a:pt x="257" y="322"/>
                    <a:pt x="259" y="327"/>
                  </a:cubicBezTo>
                  <a:cubicBezTo>
                    <a:pt x="260" y="331"/>
                    <a:pt x="263" y="337"/>
                    <a:pt x="269" y="336"/>
                  </a:cubicBezTo>
                  <a:cubicBezTo>
                    <a:pt x="276" y="336"/>
                    <a:pt x="284" y="327"/>
                    <a:pt x="283" y="319"/>
                  </a:cubicBezTo>
                  <a:cubicBezTo>
                    <a:pt x="285" y="320"/>
                    <a:pt x="286" y="321"/>
                    <a:pt x="286" y="322"/>
                  </a:cubicBezTo>
                  <a:cubicBezTo>
                    <a:pt x="296" y="334"/>
                    <a:pt x="303" y="346"/>
                    <a:pt x="307" y="361"/>
                  </a:cubicBezTo>
                  <a:cubicBezTo>
                    <a:pt x="308" y="366"/>
                    <a:pt x="311" y="368"/>
                    <a:pt x="317" y="366"/>
                  </a:cubicBezTo>
                  <a:cubicBezTo>
                    <a:pt x="324" y="363"/>
                    <a:pt x="325" y="361"/>
                    <a:pt x="322" y="354"/>
                  </a:cubicBezTo>
                  <a:cubicBezTo>
                    <a:pt x="321" y="353"/>
                    <a:pt x="321" y="351"/>
                    <a:pt x="321" y="350"/>
                  </a:cubicBezTo>
                  <a:cubicBezTo>
                    <a:pt x="317" y="341"/>
                    <a:pt x="313" y="331"/>
                    <a:pt x="309" y="322"/>
                  </a:cubicBezTo>
                  <a:cubicBezTo>
                    <a:pt x="307" y="319"/>
                    <a:pt x="306" y="315"/>
                    <a:pt x="305" y="311"/>
                  </a:cubicBezTo>
                  <a:cubicBezTo>
                    <a:pt x="306" y="311"/>
                    <a:pt x="307" y="311"/>
                    <a:pt x="307" y="310"/>
                  </a:cubicBezTo>
                  <a:cubicBezTo>
                    <a:pt x="309" y="312"/>
                    <a:pt x="311" y="313"/>
                    <a:pt x="313" y="315"/>
                  </a:cubicBezTo>
                  <a:cubicBezTo>
                    <a:pt x="319" y="321"/>
                    <a:pt x="324" y="327"/>
                    <a:pt x="330" y="331"/>
                  </a:cubicBezTo>
                  <a:cubicBezTo>
                    <a:pt x="336" y="336"/>
                    <a:pt x="339" y="334"/>
                    <a:pt x="343" y="329"/>
                  </a:cubicBezTo>
                  <a:cubicBezTo>
                    <a:pt x="347" y="323"/>
                    <a:pt x="343" y="321"/>
                    <a:pt x="339" y="318"/>
                  </a:cubicBezTo>
                  <a:cubicBezTo>
                    <a:pt x="327" y="309"/>
                    <a:pt x="319" y="296"/>
                    <a:pt x="310" y="281"/>
                  </a:cubicBezTo>
                  <a:cubicBezTo>
                    <a:pt x="321" y="285"/>
                    <a:pt x="328" y="283"/>
                    <a:pt x="332" y="272"/>
                  </a:cubicBezTo>
                  <a:cubicBezTo>
                    <a:pt x="339" y="282"/>
                    <a:pt x="345" y="290"/>
                    <a:pt x="351" y="299"/>
                  </a:cubicBezTo>
                  <a:cubicBezTo>
                    <a:pt x="360" y="311"/>
                    <a:pt x="369" y="323"/>
                    <a:pt x="378" y="336"/>
                  </a:cubicBezTo>
                  <a:cubicBezTo>
                    <a:pt x="381" y="339"/>
                    <a:pt x="384" y="339"/>
                    <a:pt x="387" y="337"/>
                  </a:cubicBezTo>
                  <a:cubicBezTo>
                    <a:pt x="392" y="333"/>
                    <a:pt x="392" y="326"/>
                    <a:pt x="388" y="322"/>
                  </a:cubicBezTo>
                  <a:cubicBezTo>
                    <a:pt x="385" y="318"/>
                    <a:pt x="382" y="314"/>
                    <a:pt x="380" y="311"/>
                  </a:cubicBezTo>
                  <a:cubicBezTo>
                    <a:pt x="372" y="299"/>
                    <a:pt x="364" y="286"/>
                    <a:pt x="356" y="274"/>
                  </a:cubicBezTo>
                  <a:cubicBezTo>
                    <a:pt x="349" y="263"/>
                    <a:pt x="342" y="253"/>
                    <a:pt x="335" y="242"/>
                  </a:cubicBezTo>
                  <a:cubicBezTo>
                    <a:pt x="330" y="234"/>
                    <a:pt x="325" y="227"/>
                    <a:pt x="320" y="220"/>
                  </a:cubicBezTo>
                  <a:cubicBezTo>
                    <a:pt x="318" y="216"/>
                    <a:pt x="316" y="216"/>
                    <a:pt x="312" y="218"/>
                  </a:cubicBezTo>
                  <a:cubicBezTo>
                    <a:pt x="304" y="223"/>
                    <a:pt x="301" y="231"/>
                    <a:pt x="304" y="240"/>
                  </a:cubicBezTo>
                  <a:cubicBezTo>
                    <a:pt x="306" y="244"/>
                    <a:pt x="307" y="248"/>
                    <a:pt x="309" y="252"/>
                  </a:cubicBezTo>
                  <a:cubicBezTo>
                    <a:pt x="314" y="264"/>
                    <a:pt x="314" y="264"/>
                    <a:pt x="304" y="273"/>
                  </a:cubicBezTo>
                  <a:close/>
                  <a:moveTo>
                    <a:pt x="1188" y="285"/>
                  </a:moveTo>
                  <a:cubicBezTo>
                    <a:pt x="1188" y="284"/>
                    <a:pt x="1187" y="284"/>
                    <a:pt x="1187" y="283"/>
                  </a:cubicBezTo>
                  <a:cubicBezTo>
                    <a:pt x="1187" y="282"/>
                    <a:pt x="1188" y="281"/>
                    <a:pt x="1188" y="280"/>
                  </a:cubicBezTo>
                  <a:cubicBezTo>
                    <a:pt x="1193" y="274"/>
                    <a:pt x="1199" y="267"/>
                    <a:pt x="1204" y="260"/>
                  </a:cubicBezTo>
                  <a:cubicBezTo>
                    <a:pt x="1208" y="254"/>
                    <a:pt x="1209" y="248"/>
                    <a:pt x="1206" y="241"/>
                  </a:cubicBezTo>
                  <a:cubicBezTo>
                    <a:pt x="1203" y="236"/>
                    <a:pt x="1200" y="235"/>
                    <a:pt x="1197" y="240"/>
                  </a:cubicBezTo>
                  <a:cubicBezTo>
                    <a:pt x="1194" y="245"/>
                    <a:pt x="1192" y="250"/>
                    <a:pt x="1189" y="255"/>
                  </a:cubicBezTo>
                  <a:cubicBezTo>
                    <a:pt x="1184" y="263"/>
                    <a:pt x="1179" y="270"/>
                    <a:pt x="1173" y="278"/>
                  </a:cubicBezTo>
                  <a:cubicBezTo>
                    <a:pt x="1171" y="281"/>
                    <a:pt x="1169" y="281"/>
                    <a:pt x="1166" y="278"/>
                  </a:cubicBezTo>
                  <a:cubicBezTo>
                    <a:pt x="1156" y="269"/>
                    <a:pt x="1142" y="269"/>
                    <a:pt x="1134" y="279"/>
                  </a:cubicBezTo>
                  <a:cubicBezTo>
                    <a:pt x="1131" y="283"/>
                    <a:pt x="1127" y="287"/>
                    <a:pt x="1131" y="291"/>
                  </a:cubicBezTo>
                  <a:cubicBezTo>
                    <a:pt x="1134" y="296"/>
                    <a:pt x="1138" y="302"/>
                    <a:pt x="1146" y="300"/>
                  </a:cubicBezTo>
                  <a:cubicBezTo>
                    <a:pt x="1154" y="298"/>
                    <a:pt x="1162" y="298"/>
                    <a:pt x="1170" y="302"/>
                  </a:cubicBezTo>
                  <a:cubicBezTo>
                    <a:pt x="1185" y="311"/>
                    <a:pt x="1200" y="320"/>
                    <a:pt x="1214" y="329"/>
                  </a:cubicBezTo>
                  <a:cubicBezTo>
                    <a:pt x="1217" y="331"/>
                    <a:pt x="1219" y="335"/>
                    <a:pt x="1222" y="339"/>
                  </a:cubicBezTo>
                  <a:cubicBezTo>
                    <a:pt x="1215" y="340"/>
                    <a:pt x="1211" y="340"/>
                    <a:pt x="1205" y="341"/>
                  </a:cubicBezTo>
                  <a:cubicBezTo>
                    <a:pt x="1206" y="342"/>
                    <a:pt x="1206" y="344"/>
                    <a:pt x="1207" y="344"/>
                  </a:cubicBezTo>
                  <a:cubicBezTo>
                    <a:pt x="1211" y="351"/>
                    <a:pt x="1221" y="354"/>
                    <a:pt x="1231" y="351"/>
                  </a:cubicBezTo>
                  <a:cubicBezTo>
                    <a:pt x="1243" y="348"/>
                    <a:pt x="1245" y="341"/>
                    <a:pt x="1238" y="330"/>
                  </a:cubicBezTo>
                  <a:cubicBezTo>
                    <a:pt x="1237" y="328"/>
                    <a:pt x="1236" y="326"/>
                    <a:pt x="1234" y="324"/>
                  </a:cubicBezTo>
                  <a:cubicBezTo>
                    <a:pt x="1237" y="323"/>
                    <a:pt x="1238" y="323"/>
                    <a:pt x="1240" y="322"/>
                  </a:cubicBezTo>
                  <a:cubicBezTo>
                    <a:pt x="1252" y="319"/>
                    <a:pt x="1258" y="308"/>
                    <a:pt x="1255" y="297"/>
                  </a:cubicBezTo>
                  <a:cubicBezTo>
                    <a:pt x="1253" y="288"/>
                    <a:pt x="1253" y="284"/>
                    <a:pt x="1258" y="275"/>
                  </a:cubicBezTo>
                  <a:cubicBezTo>
                    <a:pt x="1259" y="273"/>
                    <a:pt x="1259" y="271"/>
                    <a:pt x="1258" y="269"/>
                  </a:cubicBezTo>
                  <a:cubicBezTo>
                    <a:pt x="1258" y="268"/>
                    <a:pt x="1254" y="267"/>
                    <a:pt x="1253" y="268"/>
                  </a:cubicBezTo>
                  <a:cubicBezTo>
                    <a:pt x="1244" y="272"/>
                    <a:pt x="1236" y="265"/>
                    <a:pt x="1227" y="266"/>
                  </a:cubicBezTo>
                  <a:cubicBezTo>
                    <a:pt x="1231" y="259"/>
                    <a:pt x="1234" y="255"/>
                    <a:pt x="1236" y="250"/>
                  </a:cubicBezTo>
                  <a:cubicBezTo>
                    <a:pt x="1240" y="243"/>
                    <a:pt x="1238" y="240"/>
                    <a:pt x="1231" y="236"/>
                  </a:cubicBezTo>
                  <a:cubicBezTo>
                    <a:pt x="1225" y="245"/>
                    <a:pt x="1218" y="254"/>
                    <a:pt x="1211" y="262"/>
                  </a:cubicBezTo>
                  <a:cubicBezTo>
                    <a:pt x="1204" y="270"/>
                    <a:pt x="1196" y="277"/>
                    <a:pt x="1188" y="285"/>
                  </a:cubicBezTo>
                  <a:close/>
                  <a:moveTo>
                    <a:pt x="665" y="1400"/>
                  </a:moveTo>
                  <a:cubicBezTo>
                    <a:pt x="658" y="1400"/>
                    <a:pt x="651" y="1401"/>
                    <a:pt x="643" y="1400"/>
                  </a:cubicBezTo>
                  <a:cubicBezTo>
                    <a:pt x="635" y="1400"/>
                    <a:pt x="629" y="1395"/>
                    <a:pt x="628" y="1386"/>
                  </a:cubicBezTo>
                  <a:cubicBezTo>
                    <a:pt x="627" y="1371"/>
                    <a:pt x="628" y="1356"/>
                    <a:pt x="636" y="1343"/>
                  </a:cubicBezTo>
                  <a:cubicBezTo>
                    <a:pt x="639" y="1337"/>
                    <a:pt x="644" y="1334"/>
                    <a:pt x="651" y="1335"/>
                  </a:cubicBezTo>
                  <a:cubicBezTo>
                    <a:pt x="658" y="1336"/>
                    <a:pt x="664" y="1339"/>
                    <a:pt x="671" y="1341"/>
                  </a:cubicBezTo>
                  <a:cubicBezTo>
                    <a:pt x="675" y="1343"/>
                    <a:pt x="676" y="1346"/>
                    <a:pt x="676" y="1351"/>
                  </a:cubicBezTo>
                  <a:cubicBezTo>
                    <a:pt x="675" y="1369"/>
                    <a:pt x="674" y="1386"/>
                    <a:pt x="673" y="1403"/>
                  </a:cubicBezTo>
                  <a:cubicBezTo>
                    <a:pt x="672" y="1417"/>
                    <a:pt x="671" y="1415"/>
                    <a:pt x="685" y="1416"/>
                  </a:cubicBezTo>
                  <a:cubicBezTo>
                    <a:pt x="690" y="1416"/>
                    <a:pt x="692" y="1414"/>
                    <a:pt x="692" y="1409"/>
                  </a:cubicBezTo>
                  <a:cubicBezTo>
                    <a:pt x="692" y="1400"/>
                    <a:pt x="693" y="1391"/>
                    <a:pt x="693" y="1382"/>
                  </a:cubicBezTo>
                  <a:cubicBezTo>
                    <a:pt x="693" y="1377"/>
                    <a:pt x="695" y="1376"/>
                    <a:pt x="700" y="1376"/>
                  </a:cubicBezTo>
                  <a:cubicBezTo>
                    <a:pt x="706" y="1377"/>
                    <a:pt x="712" y="1377"/>
                    <a:pt x="719" y="1377"/>
                  </a:cubicBezTo>
                  <a:cubicBezTo>
                    <a:pt x="722" y="1378"/>
                    <a:pt x="724" y="1379"/>
                    <a:pt x="723" y="1383"/>
                  </a:cubicBezTo>
                  <a:cubicBezTo>
                    <a:pt x="723" y="1391"/>
                    <a:pt x="722" y="1400"/>
                    <a:pt x="722" y="1409"/>
                  </a:cubicBezTo>
                  <a:cubicBezTo>
                    <a:pt x="721" y="1412"/>
                    <a:pt x="722" y="1415"/>
                    <a:pt x="722" y="1418"/>
                  </a:cubicBezTo>
                  <a:cubicBezTo>
                    <a:pt x="727" y="1418"/>
                    <a:pt x="731" y="1418"/>
                    <a:pt x="735" y="1418"/>
                  </a:cubicBezTo>
                  <a:cubicBezTo>
                    <a:pt x="739" y="1419"/>
                    <a:pt x="740" y="1417"/>
                    <a:pt x="740" y="1413"/>
                  </a:cubicBezTo>
                  <a:cubicBezTo>
                    <a:pt x="742" y="1390"/>
                    <a:pt x="743" y="1368"/>
                    <a:pt x="744" y="1345"/>
                  </a:cubicBezTo>
                  <a:cubicBezTo>
                    <a:pt x="745" y="1332"/>
                    <a:pt x="745" y="1332"/>
                    <a:pt x="732" y="1332"/>
                  </a:cubicBezTo>
                  <a:cubicBezTo>
                    <a:pt x="728" y="1332"/>
                    <a:pt x="726" y="1333"/>
                    <a:pt x="726" y="1338"/>
                  </a:cubicBezTo>
                  <a:cubicBezTo>
                    <a:pt x="726" y="1346"/>
                    <a:pt x="725" y="1355"/>
                    <a:pt x="724" y="1363"/>
                  </a:cubicBezTo>
                  <a:cubicBezTo>
                    <a:pt x="724" y="1365"/>
                    <a:pt x="721" y="1367"/>
                    <a:pt x="720" y="1367"/>
                  </a:cubicBezTo>
                  <a:cubicBezTo>
                    <a:pt x="712" y="1367"/>
                    <a:pt x="703" y="1367"/>
                    <a:pt x="694" y="1366"/>
                  </a:cubicBezTo>
                  <a:cubicBezTo>
                    <a:pt x="695" y="1355"/>
                    <a:pt x="695" y="1345"/>
                    <a:pt x="696" y="1335"/>
                  </a:cubicBezTo>
                  <a:cubicBezTo>
                    <a:pt x="696" y="1333"/>
                    <a:pt x="695" y="1331"/>
                    <a:pt x="694" y="1330"/>
                  </a:cubicBezTo>
                  <a:cubicBezTo>
                    <a:pt x="691" y="1328"/>
                    <a:pt x="678" y="1330"/>
                    <a:pt x="676" y="1332"/>
                  </a:cubicBezTo>
                  <a:cubicBezTo>
                    <a:pt x="663" y="1326"/>
                    <a:pt x="651" y="1322"/>
                    <a:pt x="637" y="1324"/>
                  </a:cubicBezTo>
                  <a:cubicBezTo>
                    <a:pt x="626" y="1325"/>
                    <a:pt x="618" y="1331"/>
                    <a:pt x="615" y="1341"/>
                  </a:cubicBezTo>
                  <a:cubicBezTo>
                    <a:pt x="611" y="1351"/>
                    <a:pt x="608" y="1362"/>
                    <a:pt x="608" y="1372"/>
                  </a:cubicBezTo>
                  <a:cubicBezTo>
                    <a:pt x="606" y="1394"/>
                    <a:pt x="615" y="1405"/>
                    <a:pt x="636" y="1410"/>
                  </a:cubicBezTo>
                  <a:cubicBezTo>
                    <a:pt x="642" y="1411"/>
                    <a:pt x="648" y="1411"/>
                    <a:pt x="654" y="1411"/>
                  </a:cubicBezTo>
                  <a:cubicBezTo>
                    <a:pt x="664" y="1411"/>
                    <a:pt x="665" y="1410"/>
                    <a:pt x="665" y="1400"/>
                  </a:cubicBezTo>
                  <a:close/>
                  <a:moveTo>
                    <a:pt x="1375" y="988"/>
                  </a:moveTo>
                  <a:cubicBezTo>
                    <a:pt x="1352" y="978"/>
                    <a:pt x="1329" y="969"/>
                    <a:pt x="1306" y="960"/>
                  </a:cubicBezTo>
                  <a:cubicBezTo>
                    <a:pt x="1308" y="951"/>
                    <a:pt x="1311" y="944"/>
                    <a:pt x="1313" y="936"/>
                  </a:cubicBezTo>
                  <a:cubicBezTo>
                    <a:pt x="1338" y="944"/>
                    <a:pt x="1361" y="951"/>
                    <a:pt x="1386" y="959"/>
                  </a:cubicBezTo>
                  <a:cubicBezTo>
                    <a:pt x="1388" y="953"/>
                    <a:pt x="1389" y="947"/>
                    <a:pt x="1391" y="941"/>
                  </a:cubicBezTo>
                  <a:cubicBezTo>
                    <a:pt x="1367" y="933"/>
                    <a:pt x="1343" y="926"/>
                    <a:pt x="1319" y="918"/>
                  </a:cubicBezTo>
                  <a:cubicBezTo>
                    <a:pt x="1322" y="910"/>
                    <a:pt x="1324" y="903"/>
                    <a:pt x="1326" y="897"/>
                  </a:cubicBezTo>
                  <a:cubicBezTo>
                    <a:pt x="1326" y="896"/>
                    <a:pt x="1328" y="894"/>
                    <a:pt x="1329" y="894"/>
                  </a:cubicBezTo>
                  <a:cubicBezTo>
                    <a:pt x="1340" y="890"/>
                    <a:pt x="1351" y="885"/>
                    <a:pt x="1362" y="881"/>
                  </a:cubicBezTo>
                  <a:cubicBezTo>
                    <a:pt x="1364" y="881"/>
                    <a:pt x="1367" y="881"/>
                    <a:pt x="1369" y="882"/>
                  </a:cubicBezTo>
                  <a:cubicBezTo>
                    <a:pt x="1381" y="884"/>
                    <a:pt x="1393" y="887"/>
                    <a:pt x="1405" y="889"/>
                  </a:cubicBezTo>
                  <a:cubicBezTo>
                    <a:pt x="1406" y="884"/>
                    <a:pt x="1407" y="879"/>
                    <a:pt x="1408" y="875"/>
                  </a:cubicBezTo>
                  <a:cubicBezTo>
                    <a:pt x="1408" y="873"/>
                    <a:pt x="1406" y="870"/>
                    <a:pt x="1404" y="870"/>
                  </a:cubicBezTo>
                  <a:cubicBezTo>
                    <a:pt x="1399" y="868"/>
                    <a:pt x="1393" y="867"/>
                    <a:pt x="1387" y="866"/>
                  </a:cubicBezTo>
                  <a:cubicBezTo>
                    <a:pt x="1374" y="865"/>
                    <a:pt x="1364" y="860"/>
                    <a:pt x="1355" y="851"/>
                  </a:cubicBezTo>
                  <a:cubicBezTo>
                    <a:pt x="1348" y="842"/>
                    <a:pt x="1339" y="835"/>
                    <a:pt x="1331" y="827"/>
                  </a:cubicBezTo>
                  <a:cubicBezTo>
                    <a:pt x="1327" y="835"/>
                    <a:pt x="1328" y="840"/>
                    <a:pt x="1335" y="845"/>
                  </a:cubicBezTo>
                  <a:cubicBezTo>
                    <a:pt x="1340" y="849"/>
                    <a:pt x="1346" y="855"/>
                    <a:pt x="1351" y="860"/>
                  </a:cubicBezTo>
                  <a:cubicBezTo>
                    <a:pt x="1353" y="861"/>
                    <a:pt x="1354" y="863"/>
                    <a:pt x="1356" y="865"/>
                  </a:cubicBezTo>
                  <a:cubicBezTo>
                    <a:pt x="1345" y="869"/>
                    <a:pt x="1334" y="872"/>
                    <a:pt x="1324" y="877"/>
                  </a:cubicBezTo>
                  <a:cubicBezTo>
                    <a:pt x="1322" y="877"/>
                    <a:pt x="1319" y="880"/>
                    <a:pt x="1319" y="883"/>
                  </a:cubicBezTo>
                  <a:cubicBezTo>
                    <a:pt x="1312" y="904"/>
                    <a:pt x="1306" y="926"/>
                    <a:pt x="1299" y="947"/>
                  </a:cubicBezTo>
                  <a:cubicBezTo>
                    <a:pt x="1296" y="956"/>
                    <a:pt x="1292" y="964"/>
                    <a:pt x="1289" y="973"/>
                  </a:cubicBezTo>
                  <a:cubicBezTo>
                    <a:pt x="1315" y="984"/>
                    <a:pt x="1342" y="995"/>
                    <a:pt x="1368" y="1005"/>
                  </a:cubicBezTo>
                  <a:cubicBezTo>
                    <a:pt x="1371" y="999"/>
                    <a:pt x="1373" y="994"/>
                    <a:pt x="1375" y="988"/>
                  </a:cubicBezTo>
                  <a:close/>
                  <a:moveTo>
                    <a:pt x="438" y="1247"/>
                  </a:moveTo>
                  <a:cubicBezTo>
                    <a:pt x="433" y="1254"/>
                    <a:pt x="433" y="1254"/>
                    <a:pt x="440" y="1258"/>
                  </a:cubicBezTo>
                  <a:cubicBezTo>
                    <a:pt x="443" y="1260"/>
                    <a:pt x="446" y="1262"/>
                    <a:pt x="448" y="1263"/>
                  </a:cubicBezTo>
                  <a:cubicBezTo>
                    <a:pt x="453" y="1265"/>
                    <a:pt x="454" y="1267"/>
                    <a:pt x="451" y="1272"/>
                  </a:cubicBezTo>
                  <a:cubicBezTo>
                    <a:pt x="446" y="1280"/>
                    <a:pt x="442" y="1289"/>
                    <a:pt x="437" y="1298"/>
                  </a:cubicBezTo>
                  <a:cubicBezTo>
                    <a:pt x="431" y="1309"/>
                    <a:pt x="425" y="1321"/>
                    <a:pt x="418" y="1333"/>
                  </a:cubicBezTo>
                  <a:cubicBezTo>
                    <a:pt x="424" y="1336"/>
                    <a:pt x="429" y="1339"/>
                    <a:pt x="435" y="1342"/>
                  </a:cubicBezTo>
                  <a:cubicBezTo>
                    <a:pt x="447" y="1319"/>
                    <a:pt x="459" y="1297"/>
                    <a:pt x="471" y="1275"/>
                  </a:cubicBezTo>
                  <a:cubicBezTo>
                    <a:pt x="477" y="1278"/>
                    <a:pt x="482" y="1281"/>
                    <a:pt x="487" y="1284"/>
                  </a:cubicBezTo>
                  <a:cubicBezTo>
                    <a:pt x="491" y="1285"/>
                    <a:pt x="491" y="1288"/>
                    <a:pt x="490" y="1291"/>
                  </a:cubicBezTo>
                  <a:cubicBezTo>
                    <a:pt x="486" y="1299"/>
                    <a:pt x="483" y="1308"/>
                    <a:pt x="480" y="1316"/>
                  </a:cubicBezTo>
                  <a:cubicBezTo>
                    <a:pt x="474" y="1329"/>
                    <a:pt x="469" y="1342"/>
                    <a:pt x="463" y="1356"/>
                  </a:cubicBezTo>
                  <a:cubicBezTo>
                    <a:pt x="481" y="1364"/>
                    <a:pt x="499" y="1371"/>
                    <a:pt x="517" y="1379"/>
                  </a:cubicBezTo>
                  <a:cubicBezTo>
                    <a:pt x="519" y="1375"/>
                    <a:pt x="520" y="1373"/>
                    <a:pt x="521" y="1370"/>
                  </a:cubicBezTo>
                  <a:cubicBezTo>
                    <a:pt x="510" y="1365"/>
                    <a:pt x="500" y="1360"/>
                    <a:pt x="489" y="1356"/>
                  </a:cubicBezTo>
                  <a:cubicBezTo>
                    <a:pt x="485" y="1355"/>
                    <a:pt x="484" y="1353"/>
                    <a:pt x="486" y="1349"/>
                  </a:cubicBezTo>
                  <a:cubicBezTo>
                    <a:pt x="489" y="1344"/>
                    <a:pt x="491" y="1337"/>
                    <a:pt x="494" y="1331"/>
                  </a:cubicBezTo>
                  <a:cubicBezTo>
                    <a:pt x="495" y="1327"/>
                    <a:pt x="497" y="1327"/>
                    <a:pt x="500" y="1329"/>
                  </a:cubicBezTo>
                  <a:cubicBezTo>
                    <a:pt x="509" y="1332"/>
                    <a:pt x="517" y="1335"/>
                    <a:pt x="526" y="1339"/>
                  </a:cubicBezTo>
                  <a:cubicBezTo>
                    <a:pt x="527" y="1336"/>
                    <a:pt x="528" y="1333"/>
                    <a:pt x="530" y="1330"/>
                  </a:cubicBezTo>
                  <a:cubicBezTo>
                    <a:pt x="519" y="1326"/>
                    <a:pt x="510" y="1322"/>
                    <a:pt x="500" y="1317"/>
                  </a:cubicBezTo>
                  <a:cubicBezTo>
                    <a:pt x="503" y="1309"/>
                    <a:pt x="506" y="1302"/>
                    <a:pt x="509" y="1293"/>
                  </a:cubicBezTo>
                  <a:cubicBezTo>
                    <a:pt x="522" y="1298"/>
                    <a:pt x="534" y="1303"/>
                    <a:pt x="546" y="1308"/>
                  </a:cubicBezTo>
                  <a:cubicBezTo>
                    <a:pt x="547" y="1305"/>
                    <a:pt x="548" y="1302"/>
                    <a:pt x="549" y="1301"/>
                  </a:cubicBezTo>
                  <a:cubicBezTo>
                    <a:pt x="512" y="1283"/>
                    <a:pt x="475" y="1265"/>
                    <a:pt x="438" y="1247"/>
                  </a:cubicBezTo>
                  <a:close/>
                  <a:moveTo>
                    <a:pt x="1143" y="1256"/>
                  </a:moveTo>
                  <a:cubicBezTo>
                    <a:pt x="1142" y="1257"/>
                    <a:pt x="1142" y="1257"/>
                    <a:pt x="1142" y="1257"/>
                  </a:cubicBezTo>
                  <a:cubicBezTo>
                    <a:pt x="1139" y="1256"/>
                    <a:pt x="1137" y="1255"/>
                    <a:pt x="1134" y="1254"/>
                  </a:cubicBezTo>
                  <a:cubicBezTo>
                    <a:pt x="1119" y="1246"/>
                    <a:pt x="1103" y="1237"/>
                    <a:pt x="1088" y="1229"/>
                  </a:cubicBezTo>
                  <a:cubicBezTo>
                    <a:pt x="1086" y="1228"/>
                    <a:pt x="1083" y="1227"/>
                    <a:pt x="1081" y="1228"/>
                  </a:cubicBezTo>
                  <a:cubicBezTo>
                    <a:pt x="1075" y="1232"/>
                    <a:pt x="1070" y="1236"/>
                    <a:pt x="1064" y="1240"/>
                  </a:cubicBezTo>
                  <a:cubicBezTo>
                    <a:pt x="1081" y="1264"/>
                    <a:pt x="1097" y="1287"/>
                    <a:pt x="1114" y="1310"/>
                  </a:cubicBezTo>
                  <a:cubicBezTo>
                    <a:pt x="1118" y="1307"/>
                    <a:pt x="1121" y="1305"/>
                    <a:pt x="1125" y="1302"/>
                  </a:cubicBezTo>
                  <a:cubicBezTo>
                    <a:pt x="1112" y="1285"/>
                    <a:pt x="1100" y="1268"/>
                    <a:pt x="1089" y="1252"/>
                  </a:cubicBezTo>
                  <a:cubicBezTo>
                    <a:pt x="1092" y="1251"/>
                    <a:pt x="1093" y="1252"/>
                    <a:pt x="1095" y="1253"/>
                  </a:cubicBezTo>
                  <a:cubicBezTo>
                    <a:pt x="1112" y="1262"/>
                    <a:pt x="1129" y="1271"/>
                    <a:pt x="1146" y="1281"/>
                  </a:cubicBezTo>
                  <a:cubicBezTo>
                    <a:pt x="1148" y="1282"/>
                    <a:pt x="1152" y="1283"/>
                    <a:pt x="1153" y="1282"/>
                  </a:cubicBezTo>
                  <a:cubicBezTo>
                    <a:pt x="1159" y="1278"/>
                    <a:pt x="1164" y="1274"/>
                    <a:pt x="1169" y="1270"/>
                  </a:cubicBezTo>
                  <a:cubicBezTo>
                    <a:pt x="1152" y="1247"/>
                    <a:pt x="1136" y="1224"/>
                    <a:pt x="1119" y="1201"/>
                  </a:cubicBezTo>
                  <a:cubicBezTo>
                    <a:pt x="1115" y="1204"/>
                    <a:pt x="1112" y="1206"/>
                    <a:pt x="1108" y="1209"/>
                  </a:cubicBezTo>
                  <a:cubicBezTo>
                    <a:pt x="1120" y="1225"/>
                    <a:pt x="1131" y="1240"/>
                    <a:pt x="1143" y="1256"/>
                  </a:cubicBezTo>
                  <a:close/>
                  <a:moveTo>
                    <a:pt x="262" y="1201"/>
                  </a:moveTo>
                  <a:cubicBezTo>
                    <a:pt x="265" y="1201"/>
                    <a:pt x="266" y="1201"/>
                    <a:pt x="268" y="1201"/>
                  </a:cubicBezTo>
                  <a:cubicBezTo>
                    <a:pt x="269" y="1200"/>
                    <a:pt x="270" y="1200"/>
                    <a:pt x="271" y="1200"/>
                  </a:cubicBezTo>
                  <a:cubicBezTo>
                    <a:pt x="289" y="1193"/>
                    <a:pt x="302" y="1182"/>
                    <a:pt x="311" y="1166"/>
                  </a:cubicBezTo>
                  <a:cubicBezTo>
                    <a:pt x="312" y="1165"/>
                    <a:pt x="312" y="1163"/>
                    <a:pt x="312" y="1162"/>
                  </a:cubicBezTo>
                  <a:cubicBezTo>
                    <a:pt x="317" y="1147"/>
                    <a:pt x="306" y="1126"/>
                    <a:pt x="289" y="1119"/>
                  </a:cubicBezTo>
                  <a:cubicBezTo>
                    <a:pt x="283" y="1117"/>
                    <a:pt x="276" y="1116"/>
                    <a:pt x="270" y="1117"/>
                  </a:cubicBezTo>
                  <a:cubicBezTo>
                    <a:pt x="255" y="1121"/>
                    <a:pt x="244" y="1131"/>
                    <a:pt x="234" y="1143"/>
                  </a:cubicBezTo>
                  <a:cubicBezTo>
                    <a:pt x="226" y="1153"/>
                    <a:pt x="223" y="1164"/>
                    <a:pt x="230" y="1176"/>
                  </a:cubicBezTo>
                  <a:cubicBezTo>
                    <a:pt x="237" y="1189"/>
                    <a:pt x="247" y="1200"/>
                    <a:pt x="262" y="1201"/>
                  </a:cubicBezTo>
                  <a:close/>
                  <a:moveTo>
                    <a:pt x="364" y="1191"/>
                  </a:moveTo>
                  <a:cubicBezTo>
                    <a:pt x="363" y="1193"/>
                    <a:pt x="362" y="1195"/>
                    <a:pt x="360" y="1197"/>
                  </a:cubicBezTo>
                  <a:cubicBezTo>
                    <a:pt x="348" y="1210"/>
                    <a:pt x="336" y="1223"/>
                    <a:pt x="324" y="1237"/>
                  </a:cubicBezTo>
                  <a:cubicBezTo>
                    <a:pt x="317" y="1245"/>
                    <a:pt x="309" y="1245"/>
                    <a:pt x="301" y="1238"/>
                  </a:cubicBezTo>
                  <a:cubicBezTo>
                    <a:pt x="293" y="1230"/>
                    <a:pt x="292" y="1222"/>
                    <a:pt x="300" y="1214"/>
                  </a:cubicBezTo>
                  <a:cubicBezTo>
                    <a:pt x="308" y="1204"/>
                    <a:pt x="318" y="1195"/>
                    <a:pt x="326" y="1185"/>
                  </a:cubicBezTo>
                  <a:cubicBezTo>
                    <a:pt x="331" y="1180"/>
                    <a:pt x="335" y="1175"/>
                    <a:pt x="340" y="1170"/>
                  </a:cubicBezTo>
                  <a:cubicBezTo>
                    <a:pt x="335" y="1165"/>
                    <a:pt x="331" y="1161"/>
                    <a:pt x="326" y="1157"/>
                  </a:cubicBezTo>
                  <a:cubicBezTo>
                    <a:pt x="323" y="1160"/>
                    <a:pt x="320" y="1163"/>
                    <a:pt x="318" y="1166"/>
                  </a:cubicBezTo>
                  <a:cubicBezTo>
                    <a:pt x="306" y="1179"/>
                    <a:pt x="294" y="1191"/>
                    <a:pt x="283" y="1205"/>
                  </a:cubicBezTo>
                  <a:cubicBezTo>
                    <a:pt x="276" y="1214"/>
                    <a:pt x="275" y="1224"/>
                    <a:pt x="283" y="1233"/>
                  </a:cubicBezTo>
                  <a:cubicBezTo>
                    <a:pt x="289" y="1240"/>
                    <a:pt x="295" y="1247"/>
                    <a:pt x="302" y="1252"/>
                  </a:cubicBezTo>
                  <a:cubicBezTo>
                    <a:pt x="315" y="1260"/>
                    <a:pt x="326" y="1258"/>
                    <a:pt x="336" y="1247"/>
                  </a:cubicBezTo>
                  <a:cubicBezTo>
                    <a:pt x="346" y="1236"/>
                    <a:pt x="355" y="1226"/>
                    <a:pt x="364" y="1216"/>
                  </a:cubicBezTo>
                  <a:cubicBezTo>
                    <a:pt x="368" y="1211"/>
                    <a:pt x="372" y="1207"/>
                    <a:pt x="376" y="1202"/>
                  </a:cubicBezTo>
                  <a:cubicBezTo>
                    <a:pt x="372" y="1199"/>
                    <a:pt x="369" y="1195"/>
                    <a:pt x="364" y="1191"/>
                  </a:cubicBezTo>
                  <a:close/>
                  <a:moveTo>
                    <a:pt x="1048" y="1249"/>
                  </a:moveTo>
                  <a:cubicBezTo>
                    <a:pt x="1050" y="1252"/>
                    <a:pt x="1050" y="1254"/>
                    <a:pt x="1051" y="1256"/>
                  </a:cubicBezTo>
                  <a:cubicBezTo>
                    <a:pt x="1060" y="1271"/>
                    <a:pt x="1069" y="1287"/>
                    <a:pt x="1078" y="1303"/>
                  </a:cubicBezTo>
                  <a:cubicBezTo>
                    <a:pt x="1082" y="1311"/>
                    <a:pt x="1080" y="1319"/>
                    <a:pt x="1072" y="1324"/>
                  </a:cubicBezTo>
                  <a:cubicBezTo>
                    <a:pt x="1062" y="1329"/>
                    <a:pt x="1054" y="1328"/>
                    <a:pt x="1049" y="1319"/>
                  </a:cubicBezTo>
                  <a:cubicBezTo>
                    <a:pt x="1046" y="1315"/>
                    <a:pt x="1044" y="1310"/>
                    <a:pt x="1041" y="1306"/>
                  </a:cubicBezTo>
                  <a:cubicBezTo>
                    <a:pt x="1034" y="1292"/>
                    <a:pt x="1026" y="1279"/>
                    <a:pt x="1019" y="1265"/>
                  </a:cubicBezTo>
                  <a:cubicBezTo>
                    <a:pt x="1013" y="1269"/>
                    <a:pt x="1008" y="1272"/>
                    <a:pt x="1002" y="1275"/>
                  </a:cubicBezTo>
                  <a:cubicBezTo>
                    <a:pt x="1013" y="1294"/>
                    <a:pt x="1022" y="1312"/>
                    <a:pt x="1033" y="1330"/>
                  </a:cubicBezTo>
                  <a:cubicBezTo>
                    <a:pt x="1040" y="1341"/>
                    <a:pt x="1049" y="1344"/>
                    <a:pt x="1062" y="1340"/>
                  </a:cubicBezTo>
                  <a:cubicBezTo>
                    <a:pt x="1069" y="1337"/>
                    <a:pt x="1076" y="1334"/>
                    <a:pt x="1082" y="1329"/>
                  </a:cubicBezTo>
                  <a:cubicBezTo>
                    <a:pt x="1096" y="1319"/>
                    <a:pt x="1098" y="1308"/>
                    <a:pt x="1090" y="1293"/>
                  </a:cubicBezTo>
                  <a:cubicBezTo>
                    <a:pt x="1082" y="1277"/>
                    <a:pt x="1073" y="1262"/>
                    <a:pt x="1064" y="1246"/>
                  </a:cubicBezTo>
                  <a:cubicBezTo>
                    <a:pt x="1063" y="1244"/>
                    <a:pt x="1062" y="1243"/>
                    <a:pt x="1061" y="1242"/>
                  </a:cubicBezTo>
                  <a:cubicBezTo>
                    <a:pt x="1057" y="1244"/>
                    <a:pt x="1053" y="1247"/>
                    <a:pt x="1048" y="1249"/>
                  </a:cubicBezTo>
                  <a:close/>
                  <a:moveTo>
                    <a:pt x="1175" y="336"/>
                  </a:moveTo>
                  <a:cubicBezTo>
                    <a:pt x="1167" y="340"/>
                    <a:pt x="1161" y="338"/>
                    <a:pt x="1156" y="335"/>
                  </a:cubicBezTo>
                  <a:cubicBezTo>
                    <a:pt x="1150" y="332"/>
                    <a:pt x="1144" y="329"/>
                    <a:pt x="1138" y="326"/>
                  </a:cubicBezTo>
                  <a:cubicBezTo>
                    <a:pt x="1135" y="324"/>
                    <a:pt x="1131" y="322"/>
                    <a:pt x="1128" y="327"/>
                  </a:cubicBezTo>
                  <a:cubicBezTo>
                    <a:pt x="1125" y="332"/>
                    <a:pt x="1127" y="336"/>
                    <a:pt x="1130" y="339"/>
                  </a:cubicBezTo>
                  <a:cubicBezTo>
                    <a:pt x="1136" y="342"/>
                    <a:pt x="1142" y="346"/>
                    <a:pt x="1148" y="349"/>
                  </a:cubicBezTo>
                  <a:cubicBezTo>
                    <a:pt x="1151" y="350"/>
                    <a:pt x="1153" y="352"/>
                    <a:pt x="1151" y="356"/>
                  </a:cubicBezTo>
                  <a:cubicBezTo>
                    <a:pt x="1149" y="359"/>
                    <a:pt x="1146" y="359"/>
                    <a:pt x="1144" y="356"/>
                  </a:cubicBezTo>
                  <a:cubicBezTo>
                    <a:pt x="1139" y="353"/>
                    <a:pt x="1138" y="356"/>
                    <a:pt x="1138" y="360"/>
                  </a:cubicBezTo>
                  <a:cubicBezTo>
                    <a:pt x="1137" y="368"/>
                    <a:pt x="1142" y="374"/>
                    <a:pt x="1147" y="379"/>
                  </a:cubicBezTo>
                  <a:cubicBezTo>
                    <a:pt x="1148" y="380"/>
                    <a:pt x="1153" y="380"/>
                    <a:pt x="1154" y="379"/>
                  </a:cubicBezTo>
                  <a:cubicBezTo>
                    <a:pt x="1157" y="377"/>
                    <a:pt x="1160" y="373"/>
                    <a:pt x="1162" y="371"/>
                  </a:cubicBezTo>
                  <a:cubicBezTo>
                    <a:pt x="1164" y="368"/>
                    <a:pt x="1165" y="366"/>
                    <a:pt x="1167" y="363"/>
                  </a:cubicBezTo>
                  <a:cubicBezTo>
                    <a:pt x="1171" y="367"/>
                    <a:pt x="1175" y="370"/>
                    <a:pt x="1178" y="373"/>
                  </a:cubicBezTo>
                  <a:cubicBezTo>
                    <a:pt x="1182" y="376"/>
                    <a:pt x="1186" y="380"/>
                    <a:pt x="1191" y="376"/>
                  </a:cubicBezTo>
                  <a:cubicBezTo>
                    <a:pt x="1194" y="373"/>
                    <a:pt x="1194" y="367"/>
                    <a:pt x="1189" y="362"/>
                  </a:cubicBezTo>
                  <a:cubicBezTo>
                    <a:pt x="1187" y="360"/>
                    <a:pt x="1184" y="358"/>
                    <a:pt x="1182" y="355"/>
                  </a:cubicBezTo>
                  <a:cubicBezTo>
                    <a:pt x="1180" y="354"/>
                    <a:pt x="1178" y="352"/>
                    <a:pt x="1177" y="350"/>
                  </a:cubicBezTo>
                  <a:cubicBezTo>
                    <a:pt x="1177" y="349"/>
                    <a:pt x="1177" y="349"/>
                    <a:pt x="1178" y="348"/>
                  </a:cubicBezTo>
                  <a:cubicBezTo>
                    <a:pt x="1182" y="349"/>
                    <a:pt x="1186" y="350"/>
                    <a:pt x="1190" y="352"/>
                  </a:cubicBezTo>
                  <a:cubicBezTo>
                    <a:pt x="1197" y="355"/>
                    <a:pt x="1203" y="352"/>
                    <a:pt x="1203" y="344"/>
                  </a:cubicBezTo>
                  <a:cubicBezTo>
                    <a:pt x="1203" y="337"/>
                    <a:pt x="1201" y="331"/>
                    <a:pt x="1195" y="326"/>
                  </a:cubicBezTo>
                  <a:cubicBezTo>
                    <a:pt x="1186" y="319"/>
                    <a:pt x="1178" y="311"/>
                    <a:pt x="1167" y="309"/>
                  </a:cubicBezTo>
                  <a:cubicBezTo>
                    <a:pt x="1160" y="307"/>
                    <a:pt x="1153" y="311"/>
                    <a:pt x="1151" y="318"/>
                  </a:cubicBezTo>
                  <a:cubicBezTo>
                    <a:pt x="1150" y="323"/>
                    <a:pt x="1153" y="328"/>
                    <a:pt x="1160" y="330"/>
                  </a:cubicBezTo>
                  <a:cubicBezTo>
                    <a:pt x="1164" y="332"/>
                    <a:pt x="1169" y="334"/>
                    <a:pt x="1175" y="336"/>
                  </a:cubicBezTo>
                  <a:close/>
                  <a:moveTo>
                    <a:pt x="598" y="1403"/>
                  </a:moveTo>
                  <a:cubicBezTo>
                    <a:pt x="598" y="1399"/>
                    <a:pt x="598" y="1396"/>
                    <a:pt x="598" y="1393"/>
                  </a:cubicBezTo>
                  <a:cubicBezTo>
                    <a:pt x="596" y="1371"/>
                    <a:pt x="595" y="1350"/>
                    <a:pt x="594" y="1328"/>
                  </a:cubicBezTo>
                  <a:cubicBezTo>
                    <a:pt x="593" y="1311"/>
                    <a:pt x="593" y="1311"/>
                    <a:pt x="577" y="1307"/>
                  </a:cubicBezTo>
                  <a:cubicBezTo>
                    <a:pt x="573" y="1306"/>
                    <a:pt x="571" y="1307"/>
                    <a:pt x="569" y="1310"/>
                  </a:cubicBezTo>
                  <a:cubicBezTo>
                    <a:pt x="559" y="1325"/>
                    <a:pt x="548" y="1341"/>
                    <a:pt x="537" y="1356"/>
                  </a:cubicBezTo>
                  <a:cubicBezTo>
                    <a:pt x="531" y="1364"/>
                    <a:pt x="526" y="1372"/>
                    <a:pt x="521" y="1379"/>
                  </a:cubicBezTo>
                  <a:cubicBezTo>
                    <a:pt x="529" y="1384"/>
                    <a:pt x="532" y="1384"/>
                    <a:pt x="536" y="1378"/>
                  </a:cubicBezTo>
                  <a:cubicBezTo>
                    <a:pt x="545" y="1366"/>
                    <a:pt x="545" y="1366"/>
                    <a:pt x="560" y="1370"/>
                  </a:cubicBezTo>
                  <a:cubicBezTo>
                    <a:pt x="566" y="1372"/>
                    <a:pt x="573" y="1372"/>
                    <a:pt x="577" y="1376"/>
                  </a:cubicBezTo>
                  <a:cubicBezTo>
                    <a:pt x="580" y="1380"/>
                    <a:pt x="579" y="1388"/>
                    <a:pt x="580" y="1394"/>
                  </a:cubicBezTo>
                  <a:cubicBezTo>
                    <a:pt x="580" y="1395"/>
                    <a:pt x="582" y="1398"/>
                    <a:pt x="583" y="1398"/>
                  </a:cubicBezTo>
                  <a:cubicBezTo>
                    <a:pt x="587" y="1400"/>
                    <a:pt x="592" y="1401"/>
                    <a:pt x="598" y="1403"/>
                  </a:cubicBezTo>
                  <a:close/>
                  <a:moveTo>
                    <a:pt x="179" y="900"/>
                  </a:moveTo>
                  <a:cubicBezTo>
                    <a:pt x="177" y="886"/>
                    <a:pt x="177" y="886"/>
                    <a:pt x="165" y="882"/>
                  </a:cubicBezTo>
                  <a:cubicBezTo>
                    <a:pt x="159" y="880"/>
                    <a:pt x="154" y="878"/>
                    <a:pt x="147" y="875"/>
                  </a:cubicBezTo>
                  <a:cubicBezTo>
                    <a:pt x="154" y="868"/>
                    <a:pt x="160" y="863"/>
                    <a:pt x="166" y="857"/>
                  </a:cubicBezTo>
                  <a:cubicBezTo>
                    <a:pt x="167" y="856"/>
                    <a:pt x="169" y="853"/>
                    <a:pt x="169" y="852"/>
                  </a:cubicBezTo>
                  <a:cubicBezTo>
                    <a:pt x="168" y="845"/>
                    <a:pt x="166" y="839"/>
                    <a:pt x="165" y="832"/>
                  </a:cubicBezTo>
                  <a:cubicBezTo>
                    <a:pt x="156" y="840"/>
                    <a:pt x="147" y="846"/>
                    <a:pt x="141" y="854"/>
                  </a:cubicBezTo>
                  <a:cubicBezTo>
                    <a:pt x="131" y="866"/>
                    <a:pt x="121" y="866"/>
                    <a:pt x="108" y="859"/>
                  </a:cubicBezTo>
                  <a:cubicBezTo>
                    <a:pt x="100" y="855"/>
                    <a:pt x="91" y="852"/>
                    <a:pt x="81" y="849"/>
                  </a:cubicBezTo>
                  <a:cubicBezTo>
                    <a:pt x="81" y="857"/>
                    <a:pt x="83" y="863"/>
                    <a:pt x="91" y="865"/>
                  </a:cubicBezTo>
                  <a:cubicBezTo>
                    <a:pt x="99" y="868"/>
                    <a:pt x="107" y="872"/>
                    <a:pt x="116" y="876"/>
                  </a:cubicBezTo>
                  <a:cubicBezTo>
                    <a:pt x="108" y="883"/>
                    <a:pt x="102" y="889"/>
                    <a:pt x="95" y="896"/>
                  </a:cubicBezTo>
                  <a:cubicBezTo>
                    <a:pt x="94" y="897"/>
                    <a:pt x="92" y="900"/>
                    <a:pt x="92" y="901"/>
                  </a:cubicBezTo>
                  <a:cubicBezTo>
                    <a:pt x="93" y="908"/>
                    <a:pt x="94" y="914"/>
                    <a:pt x="96" y="922"/>
                  </a:cubicBezTo>
                  <a:cubicBezTo>
                    <a:pt x="109" y="910"/>
                    <a:pt x="121" y="899"/>
                    <a:pt x="132" y="888"/>
                  </a:cubicBezTo>
                  <a:cubicBezTo>
                    <a:pt x="136" y="885"/>
                    <a:pt x="138" y="884"/>
                    <a:pt x="143" y="886"/>
                  </a:cubicBezTo>
                  <a:cubicBezTo>
                    <a:pt x="154" y="891"/>
                    <a:pt x="166" y="895"/>
                    <a:pt x="179" y="900"/>
                  </a:cubicBezTo>
                  <a:close/>
                  <a:moveTo>
                    <a:pt x="105" y="947"/>
                  </a:moveTo>
                  <a:cubicBezTo>
                    <a:pt x="132" y="939"/>
                    <a:pt x="159" y="931"/>
                    <a:pt x="186" y="923"/>
                  </a:cubicBezTo>
                  <a:cubicBezTo>
                    <a:pt x="185" y="918"/>
                    <a:pt x="184" y="914"/>
                    <a:pt x="183" y="910"/>
                  </a:cubicBezTo>
                  <a:cubicBezTo>
                    <a:pt x="182" y="905"/>
                    <a:pt x="180" y="905"/>
                    <a:pt x="175" y="906"/>
                  </a:cubicBezTo>
                  <a:cubicBezTo>
                    <a:pt x="155" y="912"/>
                    <a:pt x="134" y="918"/>
                    <a:pt x="114" y="924"/>
                  </a:cubicBezTo>
                  <a:cubicBezTo>
                    <a:pt x="97" y="929"/>
                    <a:pt x="97" y="929"/>
                    <a:pt x="104" y="946"/>
                  </a:cubicBezTo>
                  <a:cubicBezTo>
                    <a:pt x="104" y="946"/>
                    <a:pt x="104" y="946"/>
                    <a:pt x="105" y="947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9151225" y="1342642"/>
              <a:ext cx="4289754" cy="4299310"/>
            </a:xfrm>
            <a:custGeom>
              <a:avLst/>
              <a:gdLst>
                <a:gd name="T0" fmla="*/ 515 w 1048"/>
                <a:gd name="T1" fmla="*/ 1041 h 1049"/>
                <a:gd name="T2" fmla="*/ 6 w 1048"/>
                <a:gd name="T3" fmla="*/ 511 h 1049"/>
                <a:gd name="T4" fmla="*/ 513 w 1048"/>
                <a:gd name="T5" fmla="*/ 6 h 1049"/>
                <a:gd name="T6" fmla="*/ 1040 w 1048"/>
                <a:gd name="T7" fmla="*/ 538 h 1049"/>
                <a:gd name="T8" fmla="*/ 515 w 1048"/>
                <a:gd name="T9" fmla="*/ 1041 h 1049"/>
                <a:gd name="T10" fmla="*/ 524 w 1048"/>
                <a:gd name="T11" fmla="*/ 1027 h 1049"/>
                <a:gd name="T12" fmla="*/ 1025 w 1048"/>
                <a:gd name="T13" fmla="*/ 527 h 1049"/>
                <a:gd name="T14" fmla="*/ 524 w 1048"/>
                <a:gd name="T15" fmla="*/ 22 h 1049"/>
                <a:gd name="T16" fmla="*/ 22 w 1048"/>
                <a:gd name="T17" fmla="*/ 530 h 1049"/>
                <a:gd name="T18" fmla="*/ 524 w 1048"/>
                <a:gd name="T19" fmla="*/ 1027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8" h="1049">
                  <a:moveTo>
                    <a:pt x="515" y="1041"/>
                  </a:moveTo>
                  <a:cubicBezTo>
                    <a:pt x="240" y="1041"/>
                    <a:pt x="0" y="809"/>
                    <a:pt x="6" y="511"/>
                  </a:cubicBezTo>
                  <a:cubicBezTo>
                    <a:pt x="13" y="235"/>
                    <a:pt x="238" y="11"/>
                    <a:pt x="513" y="6"/>
                  </a:cubicBezTo>
                  <a:cubicBezTo>
                    <a:pt x="804" y="0"/>
                    <a:pt x="1048" y="239"/>
                    <a:pt x="1040" y="538"/>
                  </a:cubicBezTo>
                  <a:cubicBezTo>
                    <a:pt x="1033" y="815"/>
                    <a:pt x="803" y="1049"/>
                    <a:pt x="515" y="1041"/>
                  </a:cubicBezTo>
                  <a:close/>
                  <a:moveTo>
                    <a:pt x="524" y="1027"/>
                  </a:moveTo>
                  <a:cubicBezTo>
                    <a:pt x="805" y="1023"/>
                    <a:pt x="1023" y="801"/>
                    <a:pt x="1025" y="527"/>
                  </a:cubicBezTo>
                  <a:cubicBezTo>
                    <a:pt x="1026" y="249"/>
                    <a:pt x="806" y="22"/>
                    <a:pt x="524" y="22"/>
                  </a:cubicBezTo>
                  <a:cubicBezTo>
                    <a:pt x="242" y="21"/>
                    <a:pt x="19" y="248"/>
                    <a:pt x="22" y="530"/>
                  </a:cubicBezTo>
                  <a:cubicBezTo>
                    <a:pt x="25" y="803"/>
                    <a:pt x="243" y="1023"/>
                    <a:pt x="524" y="102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2831909" y="4416646"/>
              <a:ext cx="957791" cy="1139317"/>
            </a:xfrm>
            <a:custGeom>
              <a:avLst/>
              <a:gdLst>
                <a:gd name="T0" fmla="*/ 166 w 234"/>
                <a:gd name="T1" fmla="*/ 67 h 278"/>
                <a:gd name="T2" fmla="*/ 166 w 234"/>
                <a:gd name="T3" fmla="*/ 93 h 278"/>
                <a:gd name="T4" fmla="*/ 211 w 234"/>
                <a:gd name="T5" fmla="*/ 93 h 278"/>
                <a:gd name="T6" fmla="*/ 199 w 234"/>
                <a:gd name="T7" fmla="*/ 110 h 278"/>
                <a:gd name="T8" fmla="*/ 192 w 234"/>
                <a:gd name="T9" fmla="*/ 111 h 278"/>
                <a:gd name="T10" fmla="*/ 155 w 234"/>
                <a:gd name="T11" fmla="*/ 109 h 278"/>
                <a:gd name="T12" fmla="*/ 148 w 234"/>
                <a:gd name="T13" fmla="*/ 111 h 278"/>
                <a:gd name="T14" fmla="*/ 184 w 234"/>
                <a:gd name="T15" fmla="*/ 135 h 278"/>
                <a:gd name="T16" fmla="*/ 174 w 234"/>
                <a:gd name="T17" fmla="*/ 150 h 278"/>
                <a:gd name="T18" fmla="*/ 110 w 234"/>
                <a:gd name="T19" fmla="*/ 109 h 278"/>
                <a:gd name="T20" fmla="*/ 85 w 234"/>
                <a:gd name="T21" fmla="*/ 141 h 278"/>
                <a:gd name="T22" fmla="*/ 105 w 234"/>
                <a:gd name="T23" fmla="*/ 157 h 278"/>
                <a:gd name="T24" fmla="*/ 126 w 234"/>
                <a:gd name="T25" fmla="*/ 132 h 278"/>
                <a:gd name="T26" fmla="*/ 133 w 234"/>
                <a:gd name="T27" fmla="*/ 138 h 278"/>
                <a:gd name="T28" fmla="*/ 117 w 234"/>
                <a:gd name="T29" fmla="*/ 158 h 278"/>
                <a:gd name="T30" fmla="*/ 118 w 234"/>
                <a:gd name="T31" fmla="*/ 168 h 278"/>
                <a:gd name="T32" fmla="*/ 136 w 234"/>
                <a:gd name="T33" fmla="*/ 182 h 278"/>
                <a:gd name="T34" fmla="*/ 161 w 234"/>
                <a:gd name="T35" fmla="*/ 151 h 278"/>
                <a:gd name="T36" fmla="*/ 169 w 234"/>
                <a:gd name="T37" fmla="*/ 157 h 278"/>
                <a:gd name="T38" fmla="*/ 132 w 234"/>
                <a:gd name="T39" fmla="*/ 203 h 278"/>
                <a:gd name="T40" fmla="*/ 72 w 234"/>
                <a:gd name="T41" fmla="*/ 155 h 278"/>
                <a:gd name="T42" fmla="*/ 70 w 234"/>
                <a:gd name="T43" fmla="*/ 156 h 278"/>
                <a:gd name="T44" fmla="*/ 104 w 234"/>
                <a:gd name="T45" fmla="*/ 233 h 278"/>
                <a:gd name="T46" fmla="*/ 19 w 234"/>
                <a:gd name="T47" fmla="*/ 203 h 278"/>
                <a:gd name="T48" fmla="*/ 18 w 234"/>
                <a:gd name="T49" fmla="*/ 205 h 278"/>
                <a:gd name="T50" fmla="*/ 70 w 234"/>
                <a:gd name="T51" fmla="*/ 265 h 278"/>
                <a:gd name="T52" fmla="*/ 55 w 234"/>
                <a:gd name="T53" fmla="*/ 278 h 278"/>
                <a:gd name="T54" fmla="*/ 0 w 234"/>
                <a:gd name="T55" fmla="*/ 212 h 278"/>
                <a:gd name="T56" fmla="*/ 12 w 234"/>
                <a:gd name="T57" fmla="*/ 202 h 278"/>
                <a:gd name="T58" fmla="*/ 24 w 234"/>
                <a:gd name="T59" fmla="*/ 191 h 278"/>
                <a:gd name="T60" fmla="*/ 34 w 234"/>
                <a:gd name="T61" fmla="*/ 189 h 278"/>
                <a:gd name="T62" fmla="*/ 76 w 234"/>
                <a:gd name="T63" fmla="*/ 204 h 278"/>
                <a:gd name="T64" fmla="*/ 80 w 234"/>
                <a:gd name="T65" fmla="*/ 206 h 278"/>
                <a:gd name="T66" fmla="*/ 78 w 234"/>
                <a:gd name="T67" fmla="*/ 199 h 278"/>
                <a:gd name="T68" fmla="*/ 61 w 234"/>
                <a:gd name="T69" fmla="*/ 162 h 278"/>
                <a:gd name="T70" fmla="*/ 62 w 234"/>
                <a:gd name="T71" fmla="*/ 153 h 278"/>
                <a:gd name="T72" fmla="*/ 121 w 234"/>
                <a:gd name="T73" fmla="*/ 75 h 278"/>
                <a:gd name="T74" fmla="*/ 146 w 234"/>
                <a:gd name="T75" fmla="*/ 55 h 278"/>
                <a:gd name="T76" fmla="*/ 163 w 234"/>
                <a:gd name="T77" fmla="*/ 2 h 278"/>
                <a:gd name="T78" fmla="*/ 176 w 234"/>
                <a:gd name="T79" fmla="*/ 1 h 278"/>
                <a:gd name="T80" fmla="*/ 161 w 234"/>
                <a:gd name="T81" fmla="*/ 24 h 278"/>
                <a:gd name="T82" fmla="*/ 158 w 234"/>
                <a:gd name="T83" fmla="*/ 32 h 278"/>
                <a:gd name="T84" fmla="*/ 162 w 234"/>
                <a:gd name="T85" fmla="*/ 42 h 278"/>
                <a:gd name="T86" fmla="*/ 172 w 234"/>
                <a:gd name="T87" fmla="*/ 40 h 278"/>
                <a:gd name="T88" fmla="*/ 185 w 234"/>
                <a:gd name="T89" fmla="*/ 27 h 278"/>
                <a:gd name="T90" fmla="*/ 226 w 234"/>
                <a:gd name="T91" fmla="*/ 25 h 278"/>
                <a:gd name="T92" fmla="*/ 232 w 234"/>
                <a:gd name="T93" fmla="*/ 48 h 278"/>
                <a:gd name="T94" fmla="*/ 214 w 234"/>
                <a:gd name="T95" fmla="*/ 81 h 278"/>
                <a:gd name="T96" fmla="*/ 200 w 234"/>
                <a:gd name="T97" fmla="*/ 82 h 278"/>
                <a:gd name="T98" fmla="*/ 208 w 234"/>
                <a:gd name="T99" fmla="*/ 72 h 278"/>
                <a:gd name="T100" fmla="*/ 218 w 234"/>
                <a:gd name="T101" fmla="*/ 55 h 278"/>
                <a:gd name="T102" fmla="*/ 213 w 234"/>
                <a:gd name="T103" fmla="*/ 39 h 278"/>
                <a:gd name="T104" fmla="*/ 195 w 234"/>
                <a:gd name="T105" fmla="*/ 40 h 278"/>
                <a:gd name="T106" fmla="*/ 185 w 234"/>
                <a:gd name="T107" fmla="*/ 52 h 278"/>
                <a:gd name="T108" fmla="*/ 166 w 234"/>
                <a:gd name="T109" fmla="*/ 67 h 278"/>
                <a:gd name="T110" fmla="*/ 159 w 234"/>
                <a:gd name="T111" fmla="*/ 87 h 278"/>
                <a:gd name="T112" fmla="*/ 147 w 234"/>
                <a:gd name="T113" fmla="*/ 73 h 278"/>
                <a:gd name="T114" fmla="*/ 131 w 234"/>
                <a:gd name="T115" fmla="*/ 77 h 278"/>
                <a:gd name="T116" fmla="*/ 123 w 234"/>
                <a:gd name="T117" fmla="*/ 90 h 278"/>
                <a:gd name="T118" fmla="*/ 124 w 234"/>
                <a:gd name="T119" fmla="*/ 95 h 278"/>
                <a:gd name="T120" fmla="*/ 142 w 234"/>
                <a:gd name="T121" fmla="*/ 108 h 278"/>
                <a:gd name="T122" fmla="*/ 146 w 234"/>
                <a:gd name="T123" fmla="*/ 108 h 278"/>
                <a:gd name="T124" fmla="*/ 159 w 234"/>
                <a:gd name="T125" fmla="*/ 8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4" h="278">
                  <a:moveTo>
                    <a:pt x="166" y="67"/>
                  </a:moveTo>
                  <a:cubicBezTo>
                    <a:pt x="171" y="74"/>
                    <a:pt x="169" y="83"/>
                    <a:pt x="166" y="93"/>
                  </a:cubicBezTo>
                  <a:cubicBezTo>
                    <a:pt x="181" y="93"/>
                    <a:pt x="195" y="93"/>
                    <a:pt x="211" y="93"/>
                  </a:cubicBezTo>
                  <a:cubicBezTo>
                    <a:pt x="206" y="100"/>
                    <a:pt x="203" y="105"/>
                    <a:pt x="199" y="110"/>
                  </a:cubicBezTo>
                  <a:cubicBezTo>
                    <a:pt x="198" y="111"/>
                    <a:pt x="194" y="112"/>
                    <a:pt x="192" y="111"/>
                  </a:cubicBezTo>
                  <a:cubicBezTo>
                    <a:pt x="179" y="111"/>
                    <a:pt x="167" y="110"/>
                    <a:pt x="155" y="109"/>
                  </a:cubicBezTo>
                  <a:cubicBezTo>
                    <a:pt x="152" y="109"/>
                    <a:pt x="150" y="109"/>
                    <a:pt x="148" y="111"/>
                  </a:cubicBezTo>
                  <a:cubicBezTo>
                    <a:pt x="159" y="119"/>
                    <a:pt x="171" y="126"/>
                    <a:pt x="184" y="135"/>
                  </a:cubicBezTo>
                  <a:cubicBezTo>
                    <a:pt x="181" y="140"/>
                    <a:pt x="178" y="145"/>
                    <a:pt x="174" y="150"/>
                  </a:cubicBezTo>
                  <a:cubicBezTo>
                    <a:pt x="153" y="137"/>
                    <a:pt x="132" y="123"/>
                    <a:pt x="110" y="109"/>
                  </a:cubicBezTo>
                  <a:cubicBezTo>
                    <a:pt x="102" y="120"/>
                    <a:pt x="93" y="130"/>
                    <a:pt x="85" y="141"/>
                  </a:cubicBezTo>
                  <a:cubicBezTo>
                    <a:pt x="92" y="146"/>
                    <a:pt x="98" y="151"/>
                    <a:pt x="105" y="157"/>
                  </a:cubicBezTo>
                  <a:cubicBezTo>
                    <a:pt x="112" y="148"/>
                    <a:pt x="119" y="140"/>
                    <a:pt x="126" y="132"/>
                  </a:cubicBezTo>
                  <a:cubicBezTo>
                    <a:pt x="128" y="134"/>
                    <a:pt x="131" y="136"/>
                    <a:pt x="133" y="138"/>
                  </a:cubicBezTo>
                  <a:cubicBezTo>
                    <a:pt x="128" y="145"/>
                    <a:pt x="123" y="152"/>
                    <a:pt x="117" y="158"/>
                  </a:cubicBezTo>
                  <a:cubicBezTo>
                    <a:pt x="114" y="162"/>
                    <a:pt x="113" y="164"/>
                    <a:pt x="118" y="168"/>
                  </a:cubicBezTo>
                  <a:cubicBezTo>
                    <a:pt x="124" y="172"/>
                    <a:pt x="129" y="177"/>
                    <a:pt x="136" y="182"/>
                  </a:cubicBezTo>
                  <a:cubicBezTo>
                    <a:pt x="145" y="172"/>
                    <a:pt x="153" y="162"/>
                    <a:pt x="161" y="151"/>
                  </a:cubicBezTo>
                  <a:cubicBezTo>
                    <a:pt x="164" y="153"/>
                    <a:pt x="166" y="155"/>
                    <a:pt x="169" y="157"/>
                  </a:cubicBezTo>
                  <a:cubicBezTo>
                    <a:pt x="157" y="173"/>
                    <a:pt x="145" y="188"/>
                    <a:pt x="132" y="203"/>
                  </a:cubicBezTo>
                  <a:cubicBezTo>
                    <a:pt x="112" y="187"/>
                    <a:pt x="92" y="171"/>
                    <a:pt x="72" y="155"/>
                  </a:cubicBezTo>
                  <a:cubicBezTo>
                    <a:pt x="71" y="155"/>
                    <a:pt x="71" y="155"/>
                    <a:pt x="70" y="156"/>
                  </a:cubicBezTo>
                  <a:cubicBezTo>
                    <a:pt x="81" y="181"/>
                    <a:pt x="92" y="206"/>
                    <a:pt x="104" y="233"/>
                  </a:cubicBezTo>
                  <a:cubicBezTo>
                    <a:pt x="74" y="223"/>
                    <a:pt x="47" y="213"/>
                    <a:pt x="19" y="203"/>
                  </a:cubicBezTo>
                  <a:cubicBezTo>
                    <a:pt x="19" y="204"/>
                    <a:pt x="18" y="204"/>
                    <a:pt x="18" y="205"/>
                  </a:cubicBezTo>
                  <a:cubicBezTo>
                    <a:pt x="35" y="225"/>
                    <a:pt x="52" y="245"/>
                    <a:pt x="70" y="265"/>
                  </a:cubicBezTo>
                  <a:cubicBezTo>
                    <a:pt x="65" y="269"/>
                    <a:pt x="61" y="273"/>
                    <a:pt x="55" y="278"/>
                  </a:cubicBezTo>
                  <a:cubicBezTo>
                    <a:pt x="37" y="256"/>
                    <a:pt x="18" y="235"/>
                    <a:pt x="0" y="212"/>
                  </a:cubicBezTo>
                  <a:cubicBezTo>
                    <a:pt x="4" y="209"/>
                    <a:pt x="8" y="205"/>
                    <a:pt x="12" y="202"/>
                  </a:cubicBezTo>
                  <a:cubicBezTo>
                    <a:pt x="16" y="198"/>
                    <a:pt x="20" y="195"/>
                    <a:pt x="24" y="191"/>
                  </a:cubicBezTo>
                  <a:cubicBezTo>
                    <a:pt x="27" y="188"/>
                    <a:pt x="30" y="188"/>
                    <a:pt x="34" y="189"/>
                  </a:cubicBezTo>
                  <a:cubicBezTo>
                    <a:pt x="48" y="195"/>
                    <a:pt x="62" y="199"/>
                    <a:pt x="76" y="204"/>
                  </a:cubicBezTo>
                  <a:cubicBezTo>
                    <a:pt x="77" y="205"/>
                    <a:pt x="78" y="205"/>
                    <a:pt x="80" y="206"/>
                  </a:cubicBezTo>
                  <a:cubicBezTo>
                    <a:pt x="79" y="203"/>
                    <a:pt x="79" y="201"/>
                    <a:pt x="78" y="199"/>
                  </a:cubicBezTo>
                  <a:cubicBezTo>
                    <a:pt x="72" y="186"/>
                    <a:pt x="67" y="174"/>
                    <a:pt x="61" y="162"/>
                  </a:cubicBezTo>
                  <a:cubicBezTo>
                    <a:pt x="59" y="158"/>
                    <a:pt x="59" y="156"/>
                    <a:pt x="62" y="153"/>
                  </a:cubicBezTo>
                  <a:cubicBezTo>
                    <a:pt x="83" y="128"/>
                    <a:pt x="104" y="103"/>
                    <a:pt x="121" y="75"/>
                  </a:cubicBezTo>
                  <a:cubicBezTo>
                    <a:pt x="126" y="65"/>
                    <a:pt x="133" y="55"/>
                    <a:pt x="146" y="55"/>
                  </a:cubicBezTo>
                  <a:cubicBezTo>
                    <a:pt x="139" y="32"/>
                    <a:pt x="151" y="17"/>
                    <a:pt x="163" y="2"/>
                  </a:cubicBezTo>
                  <a:cubicBezTo>
                    <a:pt x="165" y="0"/>
                    <a:pt x="171" y="1"/>
                    <a:pt x="176" y="1"/>
                  </a:cubicBezTo>
                  <a:cubicBezTo>
                    <a:pt x="170" y="10"/>
                    <a:pt x="165" y="17"/>
                    <a:pt x="161" y="24"/>
                  </a:cubicBezTo>
                  <a:cubicBezTo>
                    <a:pt x="159" y="27"/>
                    <a:pt x="158" y="30"/>
                    <a:pt x="158" y="32"/>
                  </a:cubicBezTo>
                  <a:cubicBezTo>
                    <a:pt x="159" y="36"/>
                    <a:pt x="160" y="40"/>
                    <a:pt x="162" y="42"/>
                  </a:cubicBezTo>
                  <a:cubicBezTo>
                    <a:pt x="165" y="43"/>
                    <a:pt x="170" y="42"/>
                    <a:pt x="172" y="40"/>
                  </a:cubicBezTo>
                  <a:cubicBezTo>
                    <a:pt x="177" y="36"/>
                    <a:pt x="181" y="31"/>
                    <a:pt x="185" y="27"/>
                  </a:cubicBezTo>
                  <a:cubicBezTo>
                    <a:pt x="198" y="12"/>
                    <a:pt x="212" y="11"/>
                    <a:pt x="226" y="25"/>
                  </a:cubicBezTo>
                  <a:cubicBezTo>
                    <a:pt x="233" y="32"/>
                    <a:pt x="234" y="40"/>
                    <a:pt x="232" y="48"/>
                  </a:cubicBezTo>
                  <a:cubicBezTo>
                    <a:pt x="229" y="61"/>
                    <a:pt x="223" y="71"/>
                    <a:pt x="214" y="81"/>
                  </a:cubicBezTo>
                  <a:cubicBezTo>
                    <a:pt x="210" y="86"/>
                    <a:pt x="205" y="83"/>
                    <a:pt x="200" y="82"/>
                  </a:cubicBezTo>
                  <a:cubicBezTo>
                    <a:pt x="203" y="78"/>
                    <a:pt x="206" y="76"/>
                    <a:pt x="208" y="72"/>
                  </a:cubicBezTo>
                  <a:cubicBezTo>
                    <a:pt x="212" y="67"/>
                    <a:pt x="216" y="61"/>
                    <a:pt x="218" y="55"/>
                  </a:cubicBezTo>
                  <a:cubicBezTo>
                    <a:pt x="221" y="48"/>
                    <a:pt x="219" y="43"/>
                    <a:pt x="213" y="39"/>
                  </a:cubicBezTo>
                  <a:cubicBezTo>
                    <a:pt x="206" y="35"/>
                    <a:pt x="201" y="35"/>
                    <a:pt x="195" y="40"/>
                  </a:cubicBezTo>
                  <a:cubicBezTo>
                    <a:pt x="191" y="44"/>
                    <a:pt x="188" y="48"/>
                    <a:pt x="185" y="52"/>
                  </a:cubicBezTo>
                  <a:cubicBezTo>
                    <a:pt x="179" y="57"/>
                    <a:pt x="173" y="61"/>
                    <a:pt x="166" y="67"/>
                  </a:cubicBezTo>
                  <a:close/>
                  <a:moveTo>
                    <a:pt x="159" y="87"/>
                  </a:moveTo>
                  <a:cubicBezTo>
                    <a:pt x="157" y="80"/>
                    <a:pt x="153" y="75"/>
                    <a:pt x="147" y="73"/>
                  </a:cubicBezTo>
                  <a:cubicBezTo>
                    <a:pt x="140" y="71"/>
                    <a:pt x="135" y="72"/>
                    <a:pt x="131" y="77"/>
                  </a:cubicBezTo>
                  <a:cubicBezTo>
                    <a:pt x="128" y="81"/>
                    <a:pt x="125" y="85"/>
                    <a:pt x="123" y="90"/>
                  </a:cubicBezTo>
                  <a:cubicBezTo>
                    <a:pt x="122" y="91"/>
                    <a:pt x="123" y="95"/>
                    <a:pt x="124" y="95"/>
                  </a:cubicBezTo>
                  <a:cubicBezTo>
                    <a:pt x="130" y="100"/>
                    <a:pt x="136" y="104"/>
                    <a:pt x="142" y="108"/>
                  </a:cubicBezTo>
                  <a:cubicBezTo>
                    <a:pt x="143" y="108"/>
                    <a:pt x="146" y="108"/>
                    <a:pt x="146" y="108"/>
                  </a:cubicBezTo>
                  <a:cubicBezTo>
                    <a:pt x="151" y="101"/>
                    <a:pt x="155" y="94"/>
                    <a:pt x="159" y="8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1742750" y="676248"/>
              <a:ext cx="527861" cy="664005"/>
            </a:xfrm>
            <a:custGeom>
              <a:avLst/>
              <a:gdLst>
                <a:gd name="T0" fmla="*/ 21 w 129"/>
                <a:gd name="T1" fmla="*/ 53 h 162"/>
                <a:gd name="T2" fmla="*/ 58 w 129"/>
                <a:gd name="T3" fmla="*/ 5 h 162"/>
                <a:gd name="T4" fmla="*/ 81 w 129"/>
                <a:gd name="T5" fmla="*/ 20 h 162"/>
                <a:gd name="T6" fmla="*/ 76 w 129"/>
                <a:gd name="T7" fmla="*/ 34 h 162"/>
                <a:gd name="T8" fmla="*/ 67 w 129"/>
                <a:gd name="T9" fmla="*/ 50 h 162"/>
                <a:gd name="T10" fmla="*/ 57 w 129"/>
                <a:gd name="T11" fmla="*/ 54 h 162"/>
                <a:gd name="T12" fmla="*/ 39 w 129"/>
                <a:gd name="T13" fmla="*/ 47 h 162"/>
                <a:gd name="T14" fmla="*/ 42 w 129"/>
                <a:gd name="T15" fmla="*/ 55 h 162"/>
                <a:gd name="T16" fmla="*/ 56 w 129"/>
                <a:gd name="T17" fmla="*/ 70 h 162"/>
                <a:gd name="T18" fmla="*/ 66 w 129"/>
                <a:gd name="T19" fmla="*/ 91 h 162"/>
                <a:gd name="T20" fmla="*/ 89 w 129"/>
                <a:gd name="T21" fmla="*/ 102 h 162"/>
                <a:gd name="T22" fmla="*/ 81 w 129"/>
                <a:gd name="T23" fmla="*/ 90 h 162"/>
                <a:gd name="T24" fmla="*/ 67 w 129"/>
                <a:gd name="T25" fmla="*/ 76 h 162"/>
                <a:gd name="T26" fmla="*/ 100 w 129"/>
                <a:gd name="T27" fmla="*/ 69 h 162"/>
                <a:gd name="T28" fmla="*/ 93 w 129"/>
                <a:gd name="T29" fmla="*/ 52 h 162"/>
                <a:gd name="T30" fmla="*/ 79 w 129"/>
                <a:gd name="T31" fmla="*/ 40 h 162"/>
                <a:gd name="T32" fmla="*/ 113 w 129"/>
                <a:gd name="T33" fmla="*/ 18 h 162"/>
                <a:gd name="T34" fmla="*/ 125 w 129"/>
                <a:gd name="T35" fmla="*/ 36 h 162"/>
                <a:gd name="T36" fmla="*/ 124 w 129"/>
                <a:gd name="T37" fmla="*/ 49 h 162"/>
                <a:gd name="T38" fmla="*/ 112 w 129"/>
                <a:gd name="T39" fmla="*/ 61 h 162"/>
                <a:gd name="T40" fmla="*/ 116 w 129"/>
                <a:gd name="T41" fmla="*/ 93 h 162"/>
                <a:gd name="T42" fmla="*/ 83 w 129"/>
                <a:gd name="T43" fmla="*/ 115 h 162"/>
                <a:gd name="T44" fmla="*/ 71 w 129"/>
                <a:gd name="T45" fmla="*/ 130 h 162"/>
                <a:gd name="T46" fmla="*/ 98 w 129"/>
                <a:gd name="T47" fmla="*/ 139 h 162"/>
                <a:gd name="T48" fmla="*/ 105 w 129"/>
                <a:gd name="T49" fmla="*/ 155 h 162"/>
                <a:gd name="T50" fmla="*/ 60 w 129"/>
                <a:gd name="T51" fmla="*/ 150 h 162"/>
                <a:gd name="T52" fmla="*/ 34 w 129"/>
                <a:gd name="T53" fmla="*/ 135 h 162"/>
                <a:gd name="T54" fmla="*/ 21 w 129"/>
                <a:gd name="T55" fmla="*/ 143 h 162"/>
                <a:gd name="T56" fmla="*/ 11 w 129"/>
                <a:gd name="T57" fmla="*/ 134 h 162"/>
                <a:gd name="T58" fmla="*/ 3 w 129"/>
                <a:gd name="T59" fmla="*/ 122 h 162"/>
                <a:gd name="T60" fmla="*/ 20 w 129"/>
                <a:gd name="T61" fmla="*/ 118 h 162"/>
                <a:gd name="T62" fmla="*/ 7 w 129"/>
                <a:gd name="T63" fmla="*/ 81 h 162"/>
                <a:gd name="T64" fmla="*/ 57 w 129"/>
                <a:gd name="T65" fmla="*/ 106 h 162"/>
                <a:gd name="T66" fmla="*/ 34 w 129"/>
                <a:gd name="T67" fmla="*/ 121 h 162"/>
                <a:gd name="T68" fmla="*/ 57 w 129"/>
                <a:gd name="T69" fmla="*/ 106 h 162"/>
                <a:gd name="T70" fmla="*/ 24 w 129"/>
                <a:gd name="T71" fmla="*/ 103 h 162"/>
                <a:gd name="T72" fmla="*/ 18 w 129"/>
                <a:gd name="T73" fmla="*/ 9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62">
                  <a:moveTo>
                    <a:pt x="25" y="55"/>
                  </a:moveTo>
                  <a:cubicBezTo>
                    <a:pt x="24" y="55"/>
                    <a:pt x="22" y="54"/>
                    <a:pt x="21" y="53"/>
                  </a:cubicBezTo>
                  <a:cubicBezTo>
                    <a:pt x="12" y="46"/>
                    <a:pt x="12" y="41"/>
                    <a:pt x="21" y="34"/>
                  </a:cubicBezTo>
                  <a:cubicBezTo>
                    <a:pt x="33" y="24"/>
                    <a:pt x="46" y="14"/>
                    <a:pt x="58" y="5"/>
                  </a:cubicBezTo>
                  <a:cubicBezTo>
                    <a:pt x="65" y="0"/>
                    <a:pt x="73" y="2"/>
                    <a:pt x="75" y="10"/>
                  </a:cubicBezTo>
                  <a:cubicBezTo>
                    <a:pt x="76" y="14"/>
                    <a:pt x="77" y="17"/>
                    <a:pt x="81" y="20"/>
                  </a:cubicBezTo>
                  <a:cubicBezTo>
                    <a:pt x="84" y="21"/>
                    <a:pt x="85" y="26"/>
                    <a:pt x="87" y="30"/>
                  </a:cubicBezTo>
                  <a:cubicBezTo>
                    <a:pt x="84" y="31"/>
                    <a:pt x="80" y="34"/>
                    <a:pt x="76" y="34"/>
                  </a:cubicBezTo>
                  <a:cubicBezTo>
                    <a:pt x="67" y="35"/>
                    <a:pt x="66" y="35"/>
                    <a:pt x="67" y="45"/>
                  </a:cubicBezTo>
                  <a:cubicBezTo>
                    <a:pt x="67" y="47"/>
                    <a:pt x="68" y="49"/>
                    <a:pt x="67" y="50"/>
                  </a:cubicBezTo>
                  <a:cubicBezTo>
                    <a:pt x="66" y="53"/>
                    <a:pt x="65" y="55"/>
                    <a:pt x="63" y="56"/>
                  </a:cubicBezTo>
                  <a:cubicBezTo>
                    <a:pt x="62" y="57"/>
                    <a:pt x="58" y="56"/>
                    <a:pt x="57" y="54"/>
                  </a:cubicBezTo>
                  <a:cubicBezTo>
                    <a:pt x="54" y="50"/>
                    <a:pt x="51" y="45"/>
                    <a:pt x="48" y="39"/>
                  </a:cubicBezTo>
                  <a:cubicBezTo>
                    <a:pt x="45" y="42"/>
                    <a:pt x="42" y="44"/>
                    <a:pt x="39" y="47"/>
                  </a:cubicBezTo>
                  <a:cubicBezTo>
                    <a:pt x="36" y="50"/>
                    <a:pt x="33" y="53"/>
                    <a:pt x="29" y="57"/>
                  </a:cubicBezTo>
                  <a:cubicBezTo>
                    <a:pt x="34" y="56"/>
                    <a:pt x="38" y="57"/>
                    <a:pt x="42" y="55"/>
                  </a:cubicBezTo>
                  <a:cubicBezTo>
                    <a:pt x="48" y="53"/>
                    <a:pt x="53" y="55"/>
                    <a:pt x="56" y="58"/>
                  </a:cubicBezTo>
                  <a:cubicBezTo>
                    <a:pt x="58" y="61"/>
                    <a:pt x="56" y="66"/>
                    <a:pt x="56" y="70"/>
                  </a:cubicBezTo>
                  <a:cubicBezTo>
                    <a:pt x="56" y="72"/>
                    <a:pt x="56" y="75"/>
                    <a:pt x="57" y="77"/>
                  </a:cubicBezTo>
                  <a:cubicBezTo>
                    <a:pt x="60" y="82"/>
                    <a:pt x="63" y="86"/>
                    <a:pt x="66" y="91"/>
                  </a:cubicBezTo>
                  <a:cubicBezTo>
                    <a:pt x="72" y="91"/>
                    <a:pt x="74" y="96"/>
                    <a:pt x="77" y="101"/>
                  </a:cubicBezTo>
                  <a:cubicBezTo>
                    <a:pt x="80" y="107"/>
                    <a:pt x="86" y="107"/>
                    <a:pt x="89" y="102"/>
                  </a:cubicBezTo>
                  <a:cubicBezTo>
                    <a:pt x="91" y="98"/>
                    <a:pt x="92" y="94"/>
                    <a:pt x="94" y="89"/>
                  </a:cubicBezTo>
                  <a:cubicBezTo>
                    <a:pt x="89" y="89"/>
                    <a:pt x="85" y="89"/>
                    <a:pt x="81" y="90"/>
                  </a:cubicBezTo>
                  <a:cubicBezTo>
                    <a:pt x="74" y="91"/>
                    <a:pt x="69" y="89"/>
                    <a:pt x="66" y="83"/>
                  </a:cubicBezTo>
                  <a:cubicBezTo>
                    <a:pt x="64" y="80"/>
                    <a:pt x="64" y="78"/>
                    <a:pt x="67" y="76"/>
                  </a:cubicBezTo>
                  <a:cubicBezTo>
                    <a:pt x="76" y="70"/>
                    <a:pt x="86" y="68"/>
                    <a:pt x="97" y="69"/>
                  </a:cubicBezTo>
                  <a:cubicBezTo>
                    <a:pt x="98" y="69"/>
                    <a:pt x="99" y="69"/>
                    <a:pt x="100" y="69"/>
                  </a:cubicBezTo>
                  <a:cubicBezTo>
                    <a:pt x="99" y="63"/>
                    <a:pt x="97" y="57"/>
                    <a:pt x="96" y="51"/>
                  </a:cubicBezTo>
                  <a:cubicBezTo>
                    <a:pt x="96" y="51"/>
                    <a:pt x="94" y="51"/>
                    <a:pt x="93" y="52"/>
                  </a:cubicBezTo>
                  <a:cubicBezTo>
                    <a:pt x="87" y="57"/>
                    <a:pt x="84" y="57"/>
                    <a:pt x="79" y="52"/>
                  </a:cubicBezTo>
                  <a:cubicBezTo>
                    <a:pt x="74" y="47"/>
                    <a:pt x="74" y="44"/>
                    <a:pt x="79" y="40"/>
                  </a:cubicBezTo>
                  <a:cubicBezTo>
                    <a:pt x="85" y="35"/>
                    <a:pt x="90" y="28"/>
                    <a:pt x="97" y="24"/>
                  </a:cubicBezTo>
                  <a:cubicBezTo>
                    <a:pt x="101" y="21"/>
                    <a:pt x="107" y="19"/>
                    <a:pt x="113" y="18"/>
                  </a:cubicBezTo>
                  <a:cubicBezTo>
                    <a:pt x="118" y="16"/>
                    <a:pt x="123" y="21"/>
                    <a:pt x="121" y="27"/>
                  </a:cubicBezTo>
                  <a:cubicBezTo>
                    <a:pt x="120" y="31"/>
                    <a:pt x="122" y="33"/>
                    <a:pt x="125" y="36"/>
                  </a:cubicBezTo>
                  <a:cubicBezTo>
                    <a:pt x="127" y="37"/>
                    <a:pt x="129" y="40"/>
                    <a:pt x="129" y="42"/>
                  </a:cubicBezTo>
                  <a:cubicBezTo>
                    <a:pt x="128" y="45"/>
                    <a:pt x="126" y="47"/>
                    <a:pt x="124" y="49"/>
                  </a:cubicBezTo>
                  <a:cubicBezTo>
                    <a:pt x="121" y="51"/>
                    <a:pt x="117" y="51"/>
                    <a:pt x="114" y="52"/>
                  </a:cubicBezTo>
                  <a:cubicBezTo>
                    <a:pt x="111" y="54"/>
                    <a:pt x="109" y="58"/>
                    <a:pt x="112" y="61"/>
                  </a:cubicBezTo>
                  <a:cubicBezTo>
                    <a:pt x="117" y="66"/>
                    <a:pt x="115" y="70"/>
                    <a:pt x="111" y="74"/>
                  </a:cubicBezTo>
                  <a:cubicBezTo>
                    <a:pt x="115" y="80"/>
                    <a:pt x="119" y="85"/>
                    <a:pt x="116" y="93"/>
                  </a:cubicBezTo>
                  <a:cubicBezTo>
                    <a:pt x="113" y="103"/>
                    <a:pt x="106" y="111"/>
                    <a:pt x="98" y="117"/>
                  </a:cubicBezTo>
                  <a:cubicBezTo>
                    <a:pt x="94" y="119"/>
                    <a:pt x="87" y="117"/>
                    <a:pt x="83" y="115"/>
                  </a:cubicBezTo>
                  <a:cubicBezTo>
                    <a:pt x="76" y="113"/>
                    <a:pt x="73" y="116"/>
                    <a:pt x="72" y="121"/>
                  </a:cubicBezTo>
                  <a:cubicBezTo>
                    <a:pt x="71" y="124"/>
                    <a:pt x="71" y="127"/>
                    <a:pt x="71" y="130"/>
                  </a:cubicBezTo>
                  <a:cubicBezTo>
                    <a:pt x="71" y="137"/>
                    <a:pt x="77" y="141"/>
                    <a:pt x="83" y="137"/>
                  </a:cubicBezTo>
                  <a:cubicBezTo>
                    <a:pt x="89" y="132"/>
                    <a:pt x="93" y="134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102" y="144"/>
                    <a:pt x="108" y="148"/>
                    <a:pt x="105" y="155"/>
                  </a:cubicBezTo>
                  <a:cubicBezTo>
                    <a:pt x="103" y="162"/>
                    <a:pt x="95" y="162"/>
                    <a:pt x="89" y="161"/>
                  </a:cubicBezTo>
                  <a:cubicBezTo>
                    <a:pt x="78" y="160"/>
                    <a:pt x="68" y="157"/>
                    <a:pt x="60" y="150"/>
                  </a:cubicBezTo>
                  <a:cubicBezTo>
                    <a:pt x="55" y="145"/>
                    <a:pt x="52" y="138"/>
                    <a:pt x="47" y="132"/>
                  </a:cubicBezTo>
                  <a:cubicBezTo>
                    <a:pt x="45" y="137"/>
                    <a:pt x="39" y="135"/>
                    <a:pt x="34" y="135"/>
                  </a:cubicBezTo>
                  <a:cubicBezTo>
                    <a:pt x="30" y="134"/>
                    <a:pt x="28" y="135"/>
                    <a:pt x="27" y="139"/>
                  </a:cubicBezTo>
                  <a:cubicBezTo>
                    <a:pt x="27" y="142"/>
                    <a:pt x="24" y="144"/>
                    <a:pt x="21" y="143"/>
                  </a:cubicBezTo>
                  <a:cubicBezTo>
                    <a:pt x="19" y="142"/>
                    <a:pt x="17" y="140"/>
                    <a:pt x="15" y="138"/>
                  </a:cubicBezTo>
                  <a:cubicBezTo>
                    <a:pt x="13" y="137"/>
                    <a:pt x="12" y="135"/>
                    <a:pt x="11" y="134"/>
                  </a:cubicBezTo>
                  <a:cubicBezTo>
                    <a:pt x="10" y="133"/>
                    <a:pt x="8" y="132"/>
                    <a:pt x="7" y="131"/>
                  </a:cubicBezTo>
                  <a:cubicBezTo>
                    <a:pt x="6" y="128"/>
                    <a:pt x="5" y="125"/>
                    <a:pt x="3" y="122"/>
                  </a:cubicBezTo>
                  <a:cubicBezTo>
                    <a:pt x="7" y="120"/>
                    <a:pt x="10" y="119"/>
                    <a:pt x="13" y="118"/>
                  </a:cubicBezTo>
                  <a:cubicBezTo>
                    <a:pt x="15" y="118"/>
                    <a:pt x="17" y="118"/>
                    <a:pt x="20" y="118"/>
                  </a:cubicBezTo>
                  <a:cubicBezTo>
                    <a:pt x="18" y="115"/>
                    <a:pt x="17" y="114"/>
                    <a:pt x="16" y="113"/>
                  </a:cubicBezTo>
                  <a:cubicBezTo>
                    <a:pt x="2" y="103"/>
                    <a:pt x="0" y="96"/>
                    <a:pt x="7" y="81"/>
                  </a:cubicBezTo>
                  <a:cubicBezTo>
                    <a:pt x="12" y="72"/>
                    <a:pt x="19" y="64"/>
                    <a:pt x="25" y="55"/>
                  </a:cubicBezTo>
                  <a:close/>
                  <a:moveTo>
                    <a:pt x="57" y="106"/>
                  </a:moveTo>
                  <a:cubicBezTo>
                    <a:pt x="50" y="107"/>
                    <a:pt x="45" y="107"/>
                    <a:pt x="39" y="108"/>
                  </a:cubicBezTo>
                  <a:cubicBezTo>
                    <a:pt x="43" y="113"/>
                    <a:pt x="38" y="116"/>
                    <a:pt x="34" y="121"/>
                  </a:cubicBezTo>
                  <a:cubicBezTo>
                    <a:pt x="40" y="122"/>
                    <a:pt x="45" y="124"/>
                    <a:pt x="50" y="125"/>
                  </a:cubicBezTo>
                  <a:cubicBezTo>
                    <a:pt x="52" y="119"/>
                    <a:pt x="55" y="113"/>
                    <a:pt x="57" y="106"/>
                  </a:cubicBezTo>
                  <a:close/>
                  <a:moveTo>
                    <a:pt x="21" y="105"/>
                  </a:moveTo>
                  <a:cubicBezTo>
                    <a:pt x="22" y="104"/>
                    <a:pt x="23" y="104"/>
                    <a:pt x="24" y="103"/>
                  </a:cubicBezTo>
                  <a:cubicBezTo>
                    <a:pt x="24" y="101"/>
                    <a:pt x="23" y="99"/>
                    <a:pt x="23" y="96"/>
                  </a:cubicBezTo>
                  <a:cubicBezTo>
                    <a:pt x="21" y="97"/>
                    <a:pt x="19" y="98"/>
                    <a:pt x="18" y="98"/>
                  </a:cubicBezTo>
                  <a:cubicBezTo>
                    <a:pt x="19" y="100"/>
                    <a:pt x="20" y="103"/>
                    <a:pt x="21" y="10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10338309" y="688190"/>
              <a:ext cx="597126" cy="578019"/>
            </a:xfrm>
            <a:custGeom>
              <a:avLst/>
              <a:gdLst>
                <a:gd name="T0" fmla="*/ 110 w 146"/>
                <a:gd name="T1" fmla="*/ 53 h 141"/>
                <a:gd name="T2" fmla="*/ 115 w 146"/>
                <a:gd name="T3" fmla="*/ 78 h 141"/>
                <a:gd name="T4" fmla="*/ 130 w 146"/>
                <a:gd name="T5" fmla="*/ 131 h 141"/>
                <a:gd name="T6" fmla="*/ 126 w 146"/>
                <a:gd name="T7" fmla="*/ 140 h 141"/>
                <a:gd name="T8" fmla="*/ 117 w 146"/>
                <a:gd name="T9" fmla="*/ 134 h 141"/>
                <a:gd name="T10" fmla="*/ 96 w 146"/>
                <a:gd name="T11" fmla="*/ 66 h 141"/>
                <a:gd name="T12" fmla="*/ 94 w 146"/>
                <a:gd name="T13" fmla="*/ 59 h 141"/>
                <a:gd name="T14" fmla="*/ 92 w 146"/>
                <a:gd name="T15" fmla="*/ 59 h 141"/>
                <a:gd name="T16" fmla="*/ 91 w 146"/>
                <a:gd name="T17" fmla="*/ 72 h 141"/>
                <a:gd name="T18" fmla="*/ 84 w 146"/>
                <a:gd name="T19" fmla="*/ 89 h 141"/>
                <a:gd name="T20" fmla="*/ 85 w 146"/>
                <a:gd name="T21" fmla="*/ 110 h 141"/>
                <a:gd name="T22" fmla="*/ 83 w 146"/>
                <a:gd name="T23" fmla="*/ 121 h 141"/>
                <a:gd name="T24" fmla="*/ 74 w 146"/>
                <a:gd name="T25" fmla="*/ 129 h 141"/>
                <a:gd name="T26" fmla="*/ 65 w 146"/>
                <a:gd name="T27" fmla="*/ 129 h 141"/>
                <a:gd name="T28" fmla="*/ 51 w 146"/>
                <a:gd name="T29" fmla="*/ 138 h 141"/>
                <a:gd name="T30" fmla="*/ 39 w 146"/>
                <a:gd name="T31" fmla="*/ 126 h 141"/>
                <a:gd name="T32" fmla="*/ 13 w 146"/>
                <a:gd name="T33" fmla="*/ 55 h 141"/>
                <a:gd name="T34" fmla="*/ 10 w 146"/>
                <a:gd name="T35" fmla="*/ 50 h 141"/>
                <a:gd name="T36" fmla="*/ 14 w 146"/>
                <a:gd name="T37" fmla="*/ 18 h 141"/>
                <a:gd name="T38" fmla="*/ 34 w 146"/>
                <a:gd name="T39" fmla="*/ 6 h 141"/>
                <a:gd name="T40" fmla="*/ 48 w 146"/>
                <a:gd name="T41" fmla="*/ 17 h 141"/>
                <a:gd name="T42" fmla="*/ 45 w 146"/>
                <a:gd name="T43" fmla="*/ 23 h 141"/>
                <a:gd name="T44" fmla="*/ 33 w 146"/>
                <a:gd name="T45" fmla="*/ 33 h 141"/>
                <a:gd name="T46" fmla="*/ 32 w 146"/>
                <a:gd name="T47" fmla="*/ 40 h 141"/>
                <a:gd name="T48" fmla="*/ 38 w 146"/>
                <a:gd name="T49" fmla="*/ 40 h 141"/>
                <a:gd name="T50" fmla="*/ 64 w 146"/>
                <a:gd name="T51" fmla="*/ 43 h 141"/>
                <a:gd name="T52" fmla="*/ 64 w 146"/>
                <a:gd name="T53" fmla="*/ 73 h 141"/>
                <a:gd name="T54" fmla="*/ 50 w 146"/>
                <a:gd name="T55" fmla="*/ 86 h 141"/>
                <a:gd name="T56" fmla="*/ 53 w 146"/>
                <a:gd name="T57" fmla="*/ 96 h 141"/>
                <a:gd name="T58" fmla="*/ 79 w 146"/>
                <a:gd name="T59" fmla="*/ 86 h 141"/>
                <a:gd name="T60" fmla="*/ 78 w 146"/>
                <a:gd name="T61" fmla="*/ 47 h 141"/>
                <a:gd name="T62" fmla="*/ 73 w 146"/>
                <a:gd name="T63" fmla="*/ 38 h 141"/>
                <a:gd name="T64" fmla="*/ 71 w 146"/>
                <a:gd name="T65" fmla="*/ 38 h 141"/>
                <a:gd name="T66" fmla="*/ 68 w 146"/>
                <a:gd name="T67" fmla="*/ 24 h 141"/>
                <a:gd name="T68" fmla="*/ 97 w 146"/>
                <a:gd name="T69" fmla="*/ 1 h 141"/>
                <a:gd name="T70" fmla="*/ 103 w 146"/>
                <a:gd name="T71" fmla="*/ 1 h 141"/>
                <a:gd name="T72" fmla="*/ 110 w 146"/>
                <a:gd name="T73" fmla="*/ 18 h 141"/>
                <a:gd name="T74" fmla="*/ 107 w 146"/>
                <a:gd name="T75" fmla="*/ 21 h 141"/>
                <a:gd name="T76" fmla="*/ 100 w 146"/>
                <a:gd name="T77" fmla="*/ 27 h 141"/>
                <a:gd name="T78" fmla="*/ 100 w 146"/>
                <a:gd name="T79" fmla="*/ 29 h 141"/>
                <a:gd name="T80" fmla="*/ 116 w 146"/>
                <a:gd name="T81" fmla="*/ 35 h 141"/>
                <a:gd name="T82" fmla="*/ 141 w 146"/>
                <a:gd name="T83" fmla="*/ 68 h 141"/>
                <a:gd name="T84" fmla="*/ 139 w 146"/>
                <a:gd name="T85" fmla="*/ 74 h 141"/>
                <a:gd name="T86" fmla="*/ 130 w 146"/>
                <a:gd name="T87" fmla="*/ 82 h 141"/>
                <a:gd name="T88" fmla="*/ 120 w 146"/>
                <a:gd name="T89" fmla="*/ 71 h 141"/>
                <a:gd name="T90" fmla="*/ 121 w 146"/>
                <a:gd name="T91" fmla="*/ 60 h 141"/>
                <a:gd name="T92" fmla="*/ 110 w 146"/>
                <a:gd name="T93" fmla="*/ 53 h 141"/>
                <a:gd name="T94" fmla="*/ 46 w 146"/>
                <a:gd name="T95" fmla="*/ 71 h 141"/>
                <a:gd name="T96" fmla="*/ 53 w 146"/>
                <a:gd name="T97" fmla="*/ 60 h 141"/>
                <a:gd name="T98" fmla="*/ 53 w 146"/>
                <a:gd name="T99" fmla="*/ 56 h 141"/>
                <a:gd name="T100" fmla="*/ 49 w 146"/>
                <a:gd name="T101" fmla="*/ 56 h 141"/>
                <a:gd name="T102" fmla="*/ 46 w 146"/>
                <a:gd name="T103" fmla="*/ 71 h 141"/>
                <a:gd name="T104" fmla="*/ 71 w 146"/>
                <a:gd name="T105" fmla="*/ 103 h 141"/>
                <a:gd name="T106" fmla="*/ 69 w 146"/>
                <a:gd name="T107" fmla="*/ 102 h 141"/>
                <a:gd name="T108" fmla="*/ 62 w 146"/>
                <a:gd name="T109" fmla="*/ 116 h 141"/>
                <a:gd name="T110" fmla="*/ 64 w 146"/>
                <a:gd name="T111" fmla="*/ 117 h 141"/>
                <a:gd name="T112" fmla="*/ 71 w 146"/>
                <a:gd name="T113" fmla="*/ 10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" h="141">
                  <a:moveTo>
                    <a:pt x="110" y="53"/>
                  </a:moveTo>
                  <a:cubicBezTo>
                    <a:pt x="112" y="61"/>
                    <a:pt x="113" y="70"/>
                    <a:pt x="115" y="78"/>
                  </a:cubicBezTo>
                  <a:cubicBezTo>
                    <a:pt x="120" y="96"/>
                    <a:pt x="125" y="114"/>
                    <a:pt x="130" y="131"/>
                  </a:cubicBezTo>
                  <a:cubicBezTo>
                    <a:pt x="132" y="136"/>
                    <a:pt x="130" y="139"/>
                    <a:pt x="126" y="140"/>
                  </a:cubicBezTo>
                  <a:cubicBezTo>
                    <a:pt x="122" y="141"/>
                    <a:pt x="118" y="139"/>
                    <a:pt x="117" y="134"/>
                  </a:cubicBezTo>
                  <a:cubicBezTo>
                    <a:pt x="110" y="112"/>
                    <a:pt x="103" y="89"/>
                    <a:pt x="96" y="66"/>
                  </a:cubicBezTo>
                  <a:cubicBezTo>
                    <a:pt x="96" y="64"/>
                    <a:pt x="95" y="61"/>
                    <a:pt x="94" y="59"/>
                  </a:cubicBezTo>
                  <a:cubicBezTo>
                    <a:pt x="93" y="59"/>
                    <a:pt x="93" y="59"/>
                    <a:pt x="92" y="59"/>
                  </a:cubicBezTo>
                  <a:cubicBezTo>
                    <a:pt x="92" y="63"/>
                    <a:pt x="91" y="68"/>
                    <a:pt x="91" y="72"/>
                  </a:cubicBezTo>
                  <a:cubicBezTo>
                    <a:pt x="91" y="78"/>
                    <a:pt x="95" y="85"/>
                    <a:pt x="84" y="89"/>
                  </a:cubicBezTo>
                  <a:cubicBezTo>
                    <a:pt x="91" y="96"/>
                    <a:pt x="88" y="103"/>
                    <a:pt x="85" y="110"/>
                  </a:cubicBezTo>
                  <a:cubicBezTo>
                    <a:pt x="84" y="114"/>
                    <a:pt x="84" y="118"/>
                    <a:pt x="83" y="121"/>
                  </a:cubicBezTo>
                  <a:cubicBezTo>
                    <a:pt x="82" y="126"/>
                    <a:pt x="80" y="130"/>
                    <a:pt x="74" y="129"/>
                  </a:cubicBezTo>
                  <a:cubicBezTo>
                    <a:pt x="71" y="129"/>
                    <a:pt x="68" y="129"/>
                    <a:pt x="65" y="129"/>
                  </a:cubicBezTo>
                  <a:cubicBezTo>
                    <a:pt x="61" y="139"/>
                    <a:pt x="61" y="139"/>
                    <a:pt x="51" y="138"/>
                  </a:cubicBezTo>
                  <a:cubicBezTo>
                    <a:pt x="44" y="138"/>
                    <a:pt x="40" y="133"/>
                    <a:pt x="39" y="126"/>
                  </a:cubicBezTo>
                  <a:cubicBezTo>
                    <a:pt x="36" y="100"/>
                    <a:pt x="25" y="77"/>
                    <a:pt x="13" y="55"/>
                  </a:cubicBezTo>
                  <a:cubicBezTo>
                    <a:pt x="12" y="54"/>
                    <a:pt x="11" y="52"/>
                    <a:pt x="10" y="50"/>
                  </a:cubicBezTo>
                  <a:cubicBezTo>
                    <a:pt x="0" y="32"/>
                    <a:pt x="1" y="35"/>
                    <a:pt x="14" y="18"/>
                  </a:cubicBezTo>
                  <a:cubicBezTo>
                    <a:pt x="19" y="12"/>
                    <a:pt x="24" y="5"/>
                    <a:pt x="34" y="6"/>
                  </a:cubicBezTo>
                  <a:cubicBezTo>
                    <a:pt x="38" y="6"/>
                    <a:pt x="48" y="13"/>
                    <a:pt x="48" y="17"/>
                  </a:cubicBezTo>
                  <a:cubicBezTo>
                    <a:pt x="48" y="19"/>
                    <a:pt x="47" y="22"/>
                    <a:pt x="45" y="23"/>
                  </a:cubicBezTo>
                  <a:cubicBezTo>
                    <a:pt x="41" y="27"/>
                    <a:pt x="37" y="30"/>
                    <a:pt x="33" y="33"/>
                  </a:cubicBezTo>
                  <a:cubicBezTo>
                    <a:pt x="32" y="35"/>
                    <a:pt x="32" y="38"/>
                    <a:pt x="32" y="40"/>
                  </a:cubicBezTo>
                  <a:cubicBezTo>
                    <a:pt x="34" y="40"/>
                    <a:pt x="36" y="41"/>
                    <a:pt x="38" y="40"/>
                  </a:cubicBezTo>
                  <a:cubicBezTo>
                    <a:pt x="49" y="34"/>
                    <a:pt x="58" y="35"/>
                    <a:pt x="64" y="43"/>
                  </a:cubicBezTo>
                  <a:cubicBezTo>
                    <a:pt x="71" y="51"/>
                    <a:pt x="73" y="65"/>
                    <a:pt x="64" y="73"/>
                  </a:cubicBezTo>
                  <a:cubicBezTo>
                    <a:pt x="60" y="77"/>
                    <a:pt x="55" y="81"/>
                    <a:pt x="50" y="86"/>
                  </a:cubicBezTo>
                  <a:cubicBezTo>
                    <a:pt x="51" y="89"/>
                    <a:pt x="52" y="92"/>
                    <a:pt x="53" y="96"/>
                  </a:cubicBezTo>
                  <a:cubicBezTo>
                    <a:pt x="62" y="92"/>
                    <a:pt x="67" y="82"/>
                    <a:pt x="79" y="86"/>
                  </a:cubicBezTo>
                  <a:cubicBezTo>
                    <a:pt x="71" y="73"/>
                    <a:pt x="75" y="60"/>
                    <a:pt x="78" y="47"/>
                  </a:cubicBezTo>
                  <a:cubicBezTo>
                    <a:pt x="79" y="42"/>
                    <a:pt x="78" y="39"/>
                    <a:pt x="73" y="38"/>
                  </a:cubicBezTo>
                  <a:cubicBezTo>
                    <a:pt x="72" y="38"/>
                    <a:pt x="72" y="38"/>
                    <a:pt x="71" y="38"/>
                  </a:cubicBezTo>
                  <a:cubicBezTo>
                    <a:pt x="60" y="34"/>
                    <a:pt x="59" y="32"/>
                    <a:pt x="68" y="24"/>
                  </a:cubicBezTo>
                  <a:cubicBezTo>
                    <a:pt x="76" y="15"/>
                    <a:pt x="87" y="8"/>
                    <a:pt x="97" y="1"/>
                  </a:cubicBezTo>
                  <a:cubicBezTo>
                    <a:pt x="98" y="0"/>
                    <a:pt x="102" y="0"/>
                    <a:pt x="103" y="1"/>
                  </a:cubicBezTo>
                  <a:cubicBezTo>
                    <a:pt x="106" y="7"/>
                    <a:pt x="108" y="12"/>
                    <a:pt x="110" y="18"/>
                  </a:cubicBezTo>
                  <a:cubicBezTo>
                    <a:pt x="110" y="18"/>
                    <a:pt x="108" y="20"/>
                    <a:pt x="107" y="21"/>
                  </a:cubicBezTo>
                  <a:cubicBezTo>
                    <a:pt x="105" y="23"/>
                    <a:pt x="103" y="25"/>
                    <a:pt x="100" y="27"/>
                  </a:cubicBezTo>
                  <a:cubicBezTo>
                    <a:pt x="100" y="28"/>
                    <a:pt x="100" y="29"/>
                    <a:pt x="100" y="29"/>
                  </a:cubicBezTo>
                  <a:cubicBezTo>
                    <a:pt x="105" y="31"/>
                    <a:pt x="111" y="35"/>
                    <a:pt x="116" y="35"/>
                  </a:cubicBezTo>
                  <a:cubicBezTo>
                    <a:pt x="135" y="32"/>
                    <a:pt x="146" y="51"/>
                    <a:pt x="141" y="68"/>
                  </a:cubicBezTo>
                  <a:cubicBezTo>
                    <a:pt x="140" y="70"/>
                    <a:pt x="139" y="72"/>
                    <a:pt x="139" y="74"/>
                  </a:cubicBezTo>
                  <a:cubicBezTo>
                    <a:pt x="138" y="79"/>
                    <a:pt x="137" y="84"/>
                    <a:pt x="130" y="82"/>
                  </a:cubicBezTo>
                  <a:cubicBezTo>
                    <a:pt x="123" y="81"/>
                    <a:pt x="119" y="78"/>
                    <a:pt x="120" y="71"/>
                  </a:cubicBezTo>
                  <a:cubicBezTo>
                    <a:pt x="120" y="68"/>
                    <a:pt x="120" y="64"/>
                    <a:pt x="121" y="60"/>
                  </a:cubicBezTo>
                  <a:cubicBezTo>
                    <a:pt x="121" y="54"/>
                    <a:pt x="118" y="52"/>
                    <a:pt x="110" y="53"/>
                  </a:cubicBezTo>
                  <a:close/>
                  <a:moveTo>
                    <a:pt x="46" y="71"/>
                  </a:moveTo>
                  <a:cubicBezTo>
                    <a:pt x="49" y="67"/>
                    <a:pt x="51" y="63"/>
                    <a:pt x="53" y="60"/>
                  </a:cubicBezTo>
                  <a:cubicBezTo>
                    <a:pt x="54" y="59"/>
                    <a:pt x="54" y="56"/>
                    <a:pt x="53" y="56"/>
                  </a:cubicBezTo>
                  <a:cubicBezTo>
                    <a:pt x="52" y="55"/>
                    <a:pt x="50" y="55"/>
                    <a:pt x="49" y="56"/>
                  </a:cubicBezTo>
                  <a:cubicBezTo>
                    <a:pt x="44" y="58"/>
                    <a:pt x="43" y="64"/>
                    <a:pt x="46" y="71"/>
                  </a:cubicBezTo>
                  <a:close/>
                  <a:moveTo>
                    <a:pt x="71" y="103"/>
                  </a:moveTo>
                  <a:cubicBezTo>
                    <a:pt x="70" y="102"/>
                    <a:pt x="69" y="102"/>
                    <a:pt x="69" y="102"/>
                  </a:cubicBezTo>
                  <a:cubicBezTo>
                    <a:pt x="66" y="106"/>
                    <a:pt x="64" y="111"/>
                    <a:pt x="62" y="116"/>
                  </a:cubicBezTo>
                  <a:cubicBezTo>
                    <a:pt x="62" y="116"/>
                    <a:pt x="63" y="116"/>
                    <a:pt x="64" y="117"/>
                  </a:cubicBezTo>
                  <a:cubicBezTo>
                    <a:pt x="67" y="113"/>
                    <a:pt x="71" y="109"/>
                    <a:pt x="71" y="103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8673524" y="4187350"/>
              <a:ext cx="702221" cy="914798"/>
            </a:xfrm>
            <a:custGeom>
              <a:avLst/>
              <a:gdLst>
                <a:gd name="T0" fmla="*/ 27 w 172"/>
                <a:gd name="T1" fmla="*/ 100 h 223"/>
                <a:gd name="T2" fmla="*/ 114 w 172"/>
                <a:gd name="T3" fmla="*/ 103 h 223"/>
                <a:gd name="T4" fmla="*/ 96 w 172"/>
                <a:gd name="T5" fmla="*/ 66 h 223"/>
                <a:gd name="T6" fmla="*/ 24 w 172"/>
                <a:gd name="T7" fmla="*/ 94 h 223"/>
                <a:gd name="T8" fmla="*/ 17 w 172"/>
                <a:gd name="T9" fmla="*/ 75 h 223"/>
                <a:gd name="T10" fmla="*/ 20 w 172"/>
                <a:gd name="T11" fmla="*/ 69 h 223"/>
                <a:gd name="T12" fmla="*/ 59 w 172"/>
                <a:gd name="T13" fmla="*/ 27 h 223"/>
                <a:gd name="T14" fmla="*/ 63 w 172"/>
                <a:gd name="T15" fmla="*/ 20 h 223"/>
                <a:gd name="T16" fmla="*/ 5 w 172"/>
                <a:gd name="T17" fmla="*/ 43 h 223"/>
                <a:gd name="T18" fmla="*/ 0 w 172"/>
                <a:gd name="T19" fmla="*/ 31 h 223"/>
                <a:gd name="T20" fmla="*/ 80 w 172"/>
                <a:gd name="T21" fmla="*/ 0 h 223"/>
                <a:gd name="T22" fmla="*/ 88 w 172"/>
                <a:gd name="T23" fmla="*/ 19 h 223"/>
                <a:gd name="T24" fmla="*/ 86 w 172"/>
                <a:gd name="T25" fmla="*/ 25 h 223"/>
                <a:gd name="T26" fmla="*/ 50 w 172"/>
                <a:gd name="T27" fmla="*/ 64 h 223"/>
                <a:gd name="T28" fmla="*/ 44 w 172"/>
                <a:gd name="T29" fmla="*/ 72 h 223"/>
                <a:gd name="T30" fmla="*/ 99 w 172"/>
                <a:gd name="T31" fmla="*/ 51 h 223"/>
                <a:gd name="T32" fmla="*/ 143 w 172"/>
                <a:gd name="T33" fmla="*/ 135 h 223"/>
                <a:gd name="T34" fmla="*/ 115 w 172"/>
                <a:gd name="T35" fmla="*/ 155 h 223"/>
                <a:gd name="T36" fmla="*/ 132 w 172"/>
                <a:gd name="T37" fmla="*/ 180 h 223"/>
                <a:gd name="T38" fmla="*/ 161 w 172"/>
                <a:gd name="T39" fmla="*/ 160 h 223"/>
                <a:gd name="T40" fmla="*/ 172 w 172"/>
                <a:gd name="T41" fmla="*/ 175 h 223"/>
                <a:gd name="T42" fmla="*/ 101 w 172"/>
                <a:gd name="T43" fmla="*/ 223 h 223"/>
                <a:gd name="T44" fmla="*/ 90 w 172"/>
                <a:gd name="T45" fmla="*/ 208 h 223"/>
                <a:gd name="T46" fmla="*/ 123 w 172"/>
                <a:gd name="T47" fmla="*/ 185 h 223"/>
                <a:gd name="T48" fmla="*/ 107 w 172"/>
                <a:gd name="T49" fmla="*/ 160 h 223"/>
                <a:gd name="T50" fmla="*/ 74 w 172"/>
                <a:gd name="T51" fmla="*/ 182 h 223"/>
                <a:gd name="T52" fmla="*/ 63 w 172"/>
                <a:gd name="T53" fmla="*/ 167 h 223"/>
                <a:gd name="T54" fmla="*/ 129 w 172"/>
                <a:gd name="T55" fmla="*/ 122 h 223"/>
                <a:gd name="T56" fmla="*/ 129 w 172"/>
                <a:gd name="T57" fmla="*/ 120 h 223"/>
                <a:gd name="T58" fmla="*/ 48 w 172"/>
                <a:gd name="T59" fmla="*/ 118 h 223"/>
                <a:gd name="T60" fmla="*/ 66 w 172"/>
                <a:gd name="T61" fmla="*/ 152 h 223"/>
                <a:gd name="T62" fmla="*/ 57 w 172"/>
                <a:gd name="T63" fmla="*/ 157 h 223"/>
                <a:gd name="T64" fmla="*/ 27 w 172"/>
                <a:gd name="T65" fmla="*/ 10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223">
                  <a:moveTo>
                    <a:pt x="27" y="100"/>
                  </a:moveTo>
                  <a:cubicBezTo>
                    <a:pt x="57" y="101"/>
                    <a:pt x="85" y="102"/>
                    <a:pt x="114" y="103"/>
                  </a:cubicBezTo>
                  <a:cubicBezTo>
                    <a:pt x="108" y="90"/>
                    <a:pt x="102" y="79"/>
                    <a:pt x="96" y="66"/>
                  </a:cubicBezTo>
                  <a:cubicBezTo>
                    <a:pt x="72" y="76"/>
                    <a:pt x="48" y="85"/>
                    <a:pt x="24" y="94"/>
                  </a:cubicBezTo>
                  <a:cubicBezTo>
                    <a:pt x="22" y="87"/>
                    <a:pt x="19" y="81"/>
                    <a:pt x="17" y="75"/>
                  </a:cubicBezTo>
                  <a:cubicBezTo>
                    <a:pt x="17" y="74"/>
                    <a:pt x="18" y="71"/>
                    <a:pt x="20" y="69"/>
                  </a:cubicBezTo>
                  <a:cubicBezTo>
                    <a:pt x="33" y="55"/>
                    <a:pt x="46" y="41"/>
                    <a:pt x="59" y="27"/>
                  </a:cubicBezTo>
                  <a:cubicBezTo>
                    <a:pt x="61" y="25"/>
                    <a:pt x="62" y="23"/>
                    <a:pt x="63" y="20"/>
                  </a:cubicBezTo>
                  <a:cubicBezTo>
                    <a:pt x="44" y="28"/>
                    <a:pt x="25" y="35"/>
                    <a:pt x="5" y="43"/>
                  </a:cubicBezTo>
                  <a:cubicBezTo>
                    <a:pt x="3" y="39"/>
                    <a:pt x="2" y="35"/>
                    <a:pt x="0" y="31"/>
                  </a:cubicBezTo>
                  <a:cubicBezTo>
                    <a:pt x="27" y="20"/>
                    <a:pt x="53" y="10"/>
                    <a:pt x="80" y="0"/>
                  </a:cubicBezTo>
                  <a:cubicBezTo>
                    <a:pt x="83" y="7"/>
                    <a:pt x="86" y="13"/>
                    <a:pt x="88" y="19"/>
                  </a:cubicBezTo>
                  <a:cubicBezTo>
                    <a:pt x="88" y="21"/>
                    <a:pt x="87" y="23"/>
                    <a:pt x="86" y="25"/>
                  </a:cubicBezTo>
                  <a:cubicBezTo>
                    <a:pt x="74" y="38"/>
                    <a:pt x="62" y="51"/>
                    <a:pt x="50" y="64"/>
                  </a:cubicBezTo>
                  <a:cubicBezTo>
                    <a:pt x="48" y="66"/>
                    <a:pt x="46" y="68"/>
                    <a:pt x="44" y="72"/>
                  </a:cubicBezTo>
                  <a:cubicBezTo>
                    <a:pt x="63" y="65"/>
                    <a:pt x="81" y="58"/>
                    <a:pt x="99" y="51"/>
                  </a:cubicBezTo>
                  <a:cubicBezTo>
                    <a:pt x="113" y="79"/>
                    <a:pt x="128" y="107"/>
                    <a:pt x="143" y="135"/>
                  </a:cubicBezTo>
                  <a:cubicBezTo>
                    <a:pt x="135" y="141"/>
                    <a:pt x="125" y="148"/>
                    <a:pt x="115" y="155"/>
                  </a:cubicBezTo>
                  <a:cubicBezTo>
                    <a:pt x="120" y="163"/>
                    <a:pt x="126" y="171"/>
                    <a:pt x="132" y="180"/>
                  </a:cubicBezTo>
                  <a:cubicBezTo>
                    <a:pt x="142" y="173"/>
                    <a:pt x="151" y="166"/>
                    <a:pt x="161" y="160"/>
                  </a:cubicBezTo>
                  <a:cubicBezTo>
                    <a:pt x="165" y="165"/>
                    <a:pt x="168" y="169"/>
                    <a:pt x="172" y="175"/>
                  </a:cubicBezTo>
                  <a:cubicBezTo>
                    <a:pt x="148" y="191"/>
                    <a:pt x="125" y="207"/>
                    <a:pt x="101" y="223"/>
                  </a:cubicBezTo>
                  <a:cubicBezTo>
                    <a:pt x="97" y="218"/>
                    <a:pt x="94" y="213"/>
                    <a:pt x="90" y="208"/>
                  </a:cubicBezTo>
                  <a:cubicBezTo>
                    <a:pt x="101" y="200"/>
                    <a:pt x="112" y="193"/>
                    <a:pt x="123" y="185"/>
                  </a:cubicBezTo>
                  <a:cubicBezTo>
                    <a:pt x="118" y="177"/>
                    <a:pt x="112" y="169"/>
                    <a:pt x="107" y="160"/>
                  </a:cubicBezTo>
                  <a:cubicBezTo>
                    <a:pt x="95" y="168"/>
                    <a:pt x="85" y="175"/>
                    <a:pt x="74" y="182"/>
                  </a:cubicBezTo>
                  <a:cubicBezTo>
                    <a:pt x="70" y="178"/>
                    <a:pt x="67" y="173"/>
                    <a:pt x="63" y="167"/>
                  </a:cubicBezTo>
                  <a:cubicBezTo>
                    <a:pt x="85" y="152"/>
                    <a:pt x="107" y="137"/>
                    <a:pt x="129" y="122"/>
                  </a:cubicBezTo>
                  <a:cubicBezTo>
                    <a:pt x="129" y="121"/>
                    <a:pt x="129" y="121"/>
                    <a:pt x="129" y="120"/>
                  </a:cubicBezTo>
                  <a:cubicBezTo>
                    <a:pt x="102" y="119"/>
                    <a:pt x="76" y="119"/>
                    <a:pt x="48" y="118"/>
                  </a:cubicBezTo>
                  <a:cubicBezTo>
                    <a:pt x="54" y="130"/>
                    <a:pt x="60" y="141"/>
                    <a:pt x="66" y="152"/>
                  </a:cubicBezTo>
                  <a:cubicBezTo>
                    <a:pt x="63" y="154"/>
                    <a:pt x="60" y="155"/>
                    <a:pt x="57" y="157"/>
                  </a:cubicBezTo>
                  <a:cubicBezTo>
                    <a:pt x="47" y="138"/>
                    <a:pt x="38" y="120"/>
                    <a:pt x="27" y="10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8508715" y="2379252"/>
              <a:ext cx="666393" cy="549356"/>
            </a:xfrm>
            <a:custGeom>
              <a:avLst/>
              <a:gdLst>
                <a:gd name="T0" fmla="*/ 82 w 163"/>
                <a:gd name="T1" fmla="*/ 48 h 134"/>
                <a:gd name="T2" fmla="*/ 86 w 163"/>
                <a:gd name="T3" fmla="*/ 60 h 134"/>
                <a:gd name="T4" fmla="*/ 116 w 163"/>
                <a:gd name="T5" fmla="*/ 88 h 134"/>
                <a:gd name="T6" fmla="*/ 119 w 163"/>
                <a:gd name="T7" fmla="*/ 101 h 134"/>
                <a:gd name="T8" fmla="*/ 106 w 163"/>
                <a:gd name="T9" fmla="*/ 101 h 134"/>
                <a:gd name="T10" fmla="*/ 69 w 163"/>
                <a:gd name="T11" fmla="*/ 74 h 134"/>
                <a:gd name="T12" fmla="*/ 61 w 163"/>
                <a:gd name="T13" fmla="*/ 70 h 134"/>
                <a:gd name="T14" fmla="*/ 50 w 163"/>
                <a:gd name="T15" fmla="*/ 76 h 134"/>
                <a:gd name="T16" fmla="*/ 83 w 163"/>
                <a:gd name="T17" fmla="*/ 96 h 134"/>
                <a:gd name="T18" fmla="*/ 122 w 163"/>
                <a:gd name="T19" fmla="*/ 116 h 134"/>
                <a:gd name="T20" fmla="*/ 123 w 163"/>
                <a:gd name="T21" fmla="*/ 125 h 134"/>
                <a:gd name="T22" fmla="*/ 107 w 163"/>
                <a:gd name="T23" fmla="*/ 127 h 134"/>
                <a:gd name="T24" fmla="*/ 60 w 163"/>
                <a:gd name="T25" fmla="*/ 104 h 134"/>
                <a:gd name="T26" fmla="*/ 56 w 163"/>
                <a:gd name="T27" fmla="*/ 103 h 134"/>
                <a:gd name="T28" fmla="*/ 66 w 163"/>
                <a:gd name="T29" fmla="*/ 115 h 134"/>
                <a:gd name="T30" fmla="*/ 66 w 163"/>
                <a:gd name="T31" fmla="*/ 125 h 134"/>
                <a:gd name="T32" fmla="*/ 53 w 163"/>
                <a:gd name="T33" fmla="*/ 133 h 134"/>
                <a:gd name="T34" fmla="*/ 48 w 163"/>
                <a:gd name="T35" fmla="*/ 133 h 134"/>
                <a:gd name="T36" fmla="*/ 24 w 163"/>
                <a:gd name="T37" fmla="*/ 114 h 134"/>
                <a:gd name="T38" fmla="*/ 25 w 163"/>
                <a:gd name="T39" fmla="*/ 91 h 134"/>
                <a:gd name="T40" fmla="*/ 30 w 163"/>
                <a:gd name="T41" fmla="*/ 86 h 134"/>
                <a:gd name="T42" fmla="*/ 14 w 163"/>
                <a:gd name="T43" fmla="*/ 74 h 134"/>
                <a:gd name="T44" fmla="*/ 7 w 163"/>
                <a:gd name="T45" fmla="*/ 69 h 134"/>
                <a:gd name="T46" fmla="*/ 4 w 163"/>
                <a:gd name="T47" fmla="*/ 59 h 134"/>
                <a:gd name="T48" fmla="*/ 18 w 163"/>
                <a:gd name="T49" fmla="*/ 55 h 134"/>
                <a:gd name="T50" fmla="*/ 36 w 163"/>
                <a:gd name="T51" fmla="*/ 53 h 134"/>
                <a:gd name="T52" fmla="*/ 38 w 163"/>
                <a:gd name="T53" fmla="*/ 48 h 134"/>
                <a:gd name="T54" fmla="*/ 32 w 163"/>
                <a:gd name="T55" fmla="*/ 27 h 134"/>
                <a:gd name="T56" fmla="*/ 29 w 163"/>
                <a:gd name="T57" fmla="*/ 19 h 134"/>
                <a:gd name="T58" fmla="*/ 39 w 163"/>
                <a:gd name="T59" fmla="*/ 1 h 134"/>
                <a:gd name="T60" fmla="*/ 50 w 163"/>
                <a:gd name="T61" fmla="*/ 6 h 134"/>
                <a:gd name="T62" fmla="*/ 54 w 163"/>
                <a:gd name="T63" fmla="*/ 18 h 134"/>
                <a:gd name="T64" fmla="*/ 56 w 163"/>
                <a:gd name="T65" fmla="*/ 34 h 134"/>
                <a:gd name="T66" fmla="*/ 59 w 163"/>
                <a:gd name="T67" fmla="*/ 43 h 134"/>
                <a:gd name="T68" fmla="*/ 61 w 163"/>
                <a:gd name="T69" fmla="*/ 43 h 134"/>
                <a:gd name="T70" fmla="*/ 66 w 163"/>
                <a:gd name="T71" fmla="*/ 24 h 134"/>
                <a:gd name="T72" fmla="*/ 73 w 163"/>
                <a:gd name="T73" fmla="*/ 6 h 134"/>
                <a:gd name="T74" fmla="*/ 86 w 163"/>
                <a:gd name="T75" fmla="*/ 1 h 134"/>
                <a:gd name="T76" fmla="*/ 92 w 163"/>
                <a:gd name="T77" fmla="*/ 10 h 134"/>
                <a:gd name="T78" fmla="*/ 92 w 163"/>
                <a:gd name="T79" fmla="*/ 16 h 134"/>
                <a:gd name="T80" fmla="*/ 96 w 163"/>
                <a:gd name="T81" fmla="*/ 30 h 134"/>
                <a:gd name="T82" fmla="*/ 139 w 163"/>
                <a:gd name="T83" fmla="*/ 59 h 134"/>
                <a:gd name="T84" fmla="*/ 158 w 163"/>
                <a:gd name="T85" fmla="*/ 69 h 134"/>
                <a:gd name="T86" fmla="*/ 160 w 163"/>
                <a:gd name="T87" fmla="*/ 78 h 134"/>
                <a:gd name="T88" fmla="*/ 150 w 163"/>
                <a:gd name="T89" fmla="*/ 84 h 134"/>
                <a:gd name="T90" fmla="*/ 123 w 163"/>
                <a:gd name="T91" fmla="*/ 70 h 134"/>
                <a:gd name="T92" fmla="*/ 87 w 163"/>
                <a:gd name="T93" fmla="*/ 50 h 134"/>
                <a:gd name="T94" fmla="*/ 82 w 163"/>
                <a:gd name="T95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3" h="134">
                  <a:moveTo>
                    <a:pt x="82" y="48"/>
                  </a:moveTo>
                  <a:cubicBezTo>
                    <a:pt x="84" y="53"/>
                    <a:pt x="84" y="57"/>
                    <a:pt x="86" y="60"/>
                  </a:cubicBezTo>
                  <a:cubicBezTo>
                    <a:pt x="94" y="71"/>
                    <a:pt x="105" y="80"/>
                    <a:pt x="116" y="88"/>
                  </a:cubicBezTo>
                  <a:cubicBezTo>
                    <a:pt x="123" y="93"/>
                    <a:pt x="123" y="95"/>
                    <a:pt x="119" y="101"/>
                  </a:cubicBezTo>
                  <a:cubicBezTo>
                    <a:pt x="115" y="105"/>
                    <a:pt x="111" y="105"/>
                    <a:pt x="106" y="101"/>
                  </a:cubicBezTo>
                  <a:cubicBezTo>
                    <a:pt x="94" y="92"/>
                    <a:pt x="82" y="83"/>
                    <a:pt x="69" y="74"/>
                  </a:cubicBezTo>
                  <a:cubicBezTo>
                    <a:pt x="67" y="73"/>
                    <a:pt x="64" y="72"/>
                    <a:pt x="61" y="70"/>
                  </a:cubicBezTo>
                  <a:cubicBezTo>
                    <a:pt x="56" y="67"/>
                    <a:pt x="53" y="69"/>
                    <a:pt x="50" y="76"/>
                  </a:cubicBezTo>
                  <a:cubicBezTo>
                    <a:pt x="61" y="83"/>
                    <a:pt x="72" y="90"/>
                    <a:pt x="83" y="96"/>
                  </a:cubicBezTo>
                  <a:cubicBezTo>
                    <a:pt x="96" y="103"/>
                    <a:pt x="109" y="109"/>
                    <a:pt x="122" y="116"/>
                  </a:cubicBezTo>
                  <a:cubicBezTo>
                    <a:pt x="128" y="118"/>
                    <a:pt x="128" y="121"/>
                    <a:pt x="123" y="125"/>
                  </a:cubicBezTo>
                  <a:cubicBezTo>
                    <a:pt x="118" y="129"/>
                    <a:pt x="114" y="131"/>
                    <a:pt x="107" y="127"/>
                  </a:cubicBezTo>
                  <a:cubicBezTo>
                    <a:pt x="92" y="119"/>
                    <a:pt x="76" y="112"/>
                    <a:pt x="60" y="104"/>
                  </a:cubicBezTo>
                  <a:cubicBezTo>
                    <a:pt x="59" y="104"/>
                    <a:pt x="58" y="104"/>
                    <a:pt x="56" y="103"/>
                  </a:cubicBezTo>
                  <a:cubicBezTo>
                    <a:pt x="60" y="108"/>
                    <a:pt x="63" y="111"/>
                    <a:pt x="66" y="115"/>
                  </a:cubicBezTo>
                  <a:cubicBezTo>
                    <a:pt x="69" y="119"/>
                    <a:pt x="69" y="122"/>
                    <a:pt x="66" y="125"/>
                  </a:cubicBezTo>
                  <a:cubicBezTo>
                    <a:pt x="62" y="128"/>
                    <a:pt x="57" y="131"/>
                    <a:pt x="53" y="133"/>
                  </a:cubicBezTo>
                  <a:cubicBezTo>
                    <a:pt x="52" y="134"/>
                    <a:pt x="49" y="134"/>
                    <a:pt x="48" y="133"/>
                  </a:cubicBezTo>
                  <a:cubicBezTo>
                    <a:pt x="40" y="127"/>
                    <a:pt x="31" y="121"/>
                    <a:pt x="24" y="114"/>
                  </a:cubicBezTo>
                  <a:cubicBezTo>
                    <a:pt x="17" y="106"/>
                    <a:pt x="18" y="99"/>
                    <a:pt x="25" y="91"/>
                  </a:cubicBezTo>
                  <a:cubicBezTo>
                    <a:pt x="27" y="89"/>
                    <a:pt x="28" y="88"/>
                    <a:pt x="30" y="86"/>
                  </a:cubicBezTo>
                  <a:cubicBezTo>
                    <a:pt x="25" y="82"/>
                    <a:pt x="19" y="78"/>
                    <a:pt x="14" y="74"/>
                  </a:cubicBezTo>
                  <a:cubicBezTo>
                    <a:pt x="12" y="72"/>
                    <a:pt x="9" y="71"/>
                    <a:pt x="7" y="69"/>
                  </a:cubicBezTo>
                  <a:cubicBezTo>
                    <a:pt x="4" y="66"/>
                    <a:pt x="0" y="63"/>
                    <a:pt x="4" y="59"/>
                  </a:cubicBezTo>
                  <a:cubicBezTo>
                    <a:pt x="7" y="53"/>
                    <a:pt x="14" y="51"/>
                    <a:pt x="18" y="55"/>
                  </a:cubicBezTo>
                  <a:cubicBezTo>
                    <a:pt x="25" y="62"/>
                    <a:pt x="30" y="55"/>
                    <a:pt x="36" y="53"/>
                  </a:cubicBezTo>
                  <a:cubicBezTo>
                    <a:pt x="37" y="53"/>
                    <a:pt x="38" y="50"/>
                    <a:pt x="38" y="48"/>
                  </a:cubicBezTo>
                  <a:cubicBezTo>
                    <a:pt x="36" y="41"/>
                    <a:pt x="34" y="34"/>
                    <a:pt x="32" y="27"/>
                  </a:cubicBezTo>
                  <a:cubicBezTo>
                    <a:pt x="31" y="25"/>
                    <a:pt x="29" y="22"/>
                    <a:pt x="29" y="19"/>
                  </a:cubicBezTo>
                  <a:cubicBezTo>
                    <a:pt x="26" y="10"/>
                    <a:pt x="30" y="3"/>
                    <a:pt x="39" y="1"/>
                  </a:cubicBezTo>
                  <a:cubicBezTo>
                    <a:pt x="42" y="0"/>
                    <a:pt x="47" y="3"/>
                    <a:pt x="50" y="6"/>
                  </a:cubicBezTo>
                  <a:cubicBezTo>
                    <a:pt x="52" y="9"/>
                    <a:pt x="53" y="14"/>
                    <a:pt x="54" y="18"/>
                  </a:cubicBezTo>
                  <a:cubicBezTo>
                    <a:pt x="55" y="23"/>
                    <a:pt x="55" y="29"/>
                    <a:pt x="56" y="34"/>
                  </a:cubicBezTo>
                  <a:cubicBezTo>
                    <a:pt x="56" y="37"/>
                    <a:pt x="58" y="40"/>
                    <a:pt x="59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3" y="37"/>
                    <a:pt x="64" y="30"/>
                    <a:pt x="66" y="24"/>
                  </a:cubicBezTo>
                  <a:cubicBezTo>
                    <a:pt x="68" y="18"/>
                    <a:pt x="70" y="12"/>
                    <a:pt x="73" y="6"/>
                  </a:cubicBezTo>
                  <a:cubicBezTo>
                    <a:pt x="75" y="0"/>
                    <a:pt x="82" y="1"/>
                    <a:pt x="86" y="1"/>
                  </a:cubicBezTo>
                  <a:cubicBezTo>
                    <a:pt x="91" y="1"/>
                    <a:pt x="93" y="5"/>
                    <a:pt x="92" y="10"/>
                  </a:cubicBezTo>
                  <a:cubicBezTo>
                    <a:pt x="92" y="12"/>
                    <a:pt x="92" y="14"/>
                    <a:pt x="92" y="16"/>
                  </a:cubicBezTo>
                  <a:cubicBezTo>
                    <a:pt x="89" y="22"/>
                    <a:pt x="91" y="27"/>
                    <a:pt x="96" y="30"/>
                  </a:cubicBezTo>
                  <a:cubicBezTo>
                    <a:pt x="110" y="40"/>
                    <a:pt x="124" y="49"/>
                    <a:pt x="139" y="59"/>
                  </a:cubicBezTo>
                  <a:cubicBezTo>
                    <a:pt x="145" y="62"/>
                    <a:pt x="151" y="65"/>
                    <a:pt x="158" y="69"/>
                  </a:cubicBezTo>
                  <a:cubicBezTo>
                    <a:pt x="162" y="71"/>
                    <a:pt x="163" y="74"/>
                    <a:pt x="160" y="78"/>
                  </a:cubicBezTo>
                  <a:cubicBezTo>
                    <a:pt x="158" y="82"/>
                    <a:pt x="156" y="87"/>
                    <a:pt x="150" y="84"/>
                  </a:cubicBezTo>
                  <a:cubicBezTo>
                    <a:pt x="141" y="80"/>
                    <a:pt x="132" y="75"/>
                    <a:pt x="123" y="70"/>
                  </a:cubicBezTo>
                  <a:cubicBezTo>
                    <a:pt x="111" y="63"/>
                    <a:pt x="99" y="56"/>
                    <a:pt x="87" y="50"/>
                  </a:cubicBezTo>
                  <a:cubicBezTo>
                    <a:pt x="86" y="49"/>
                    <a:pt x="85" y="49"/>
                    <a:pt x="82" y="4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13448144" y="2379252"/>
              <a:ext cx="613847" cy="661617"/>
            </a:xfrm>
            <a:custGeom>
              <a:avLst/>
              <a:gdLst>
                <a:gd name="T0" fmla="*/ 96 w 150"/>
                <a:gd name="T1" fmla="*/ 49 h 161"/>
                <a:gd name="T2" fmla="*/ 103 w 150"/>
                <a:gd name="T3" fmla="*/ 47 h 161"/>
                <a:gd name="T4" fmla="*/ 125 w 150"/>
                <a:gd name="T5" fmla="*/ 51 h 161"/>
                <a:gd name="T6" fmla="*/ 134 w 150"/>
                <a:gd name="T7" fmla="*/ 52 h 161"/>
                <a:gd name="T8" fmla="*/ 147 w 150"/>
                <a:gd name="T9" fmla="*/ 55 h 161"/>
                <a:gd name="T10" fmla="*/ 147 w 150"/>
                <a:gd name="T11" fmla="*/ 79 h 161"/>
                <a:gd name="T12" fmla="*/ 146 w 150"/>
                <a:gd name="T13" fmla="*/ 86 h 161"/>
                <a:gd name="T14" fmla="*/ 149 w 150"/>
                <a:gd name="T15" fmla="*/ 98 h 161"/>
                <a:gd name="T16" fmla="*/ 133 w 150"/>
                <a:gd name="T17" fmla="*/ 109 h 161"/>
                <a:gd name="T18" fmla="*/ 124 w 150"/>
                <a:gd name="T19" fmla="*/ 104 h 161"/>
                <a:gd name="T20" fmla="*/ 111 w 150"/>
                <a:gd name="T21" fmla="*/ 104 h 161"/>
                <a:gd name="T22" fmla="*/ 105 w 150"/>
                <a:gd name="T23" fmla="*/ 104 h 161"/>
                <a:gd name="T24" fmla="*/ 93 w 150"/>
                <a:gd name="T25" fmla="*/ 99 h 161"/>
                <a:gd name="T26" fmla="*/ 96 w 150"/>
                <a:gd name="T27" fmla="*/ 108 h 161"/>
                <a:gd name="T28" fmla="*/ 95 w 150"/>
                <a:gd name="T29" fmla="*/ 115 h 161"/>
                <a:gd name="T30" fmla="*/ 88 w 150"/>
                <a:gd name="T31" fmla="*/ 115 h 161"/>
                <a:gd name="T32" fmla="*/ 77 w 150"/>
                <a:gd name="T33" fmla="*/ 109 h 161"/>
                <a:gd name="T34" fmla="*/ 65 w 150"/>
                <a:gd name="T35" fmla="*/ 116 h 161"/>
                <a:gd name="T36" fmla="*/ 64 w 150"/>
                <a:gd name="T37" fmla="*/ 136 h 161"/>
                <a:gd name="T38" fmla="*/ 73 w 150"/>
                <a:gd name="T39" fmla="*/ 141 h 161"/>
                <a:gd name="T40" fmla="*/ 78 w 150"/>
                <a:gd name="T41" fmla="*/ 147 h 161"/>
                <a:gd name="T42" fmla="*/ 70 w 150"/>
                <a:gd name="T43" fmla="*/ 159 h 161"/>
                <a:gd name="T44" fmla="*/ 57 w 150"/>
                <a:gd name="T45" fmla="*/ 154 h 161"/>
                <a:gd name="T46" fmla="*/ 43 w 150"/>
                <a:gd name="T47" fmla="*/ 116 h 161"/>
                <a:gd name="T48" fmla="*/ 47 w 150"/>
                <a:gd name="T49" fmla="*/ 106 h 161"/>
                <a:gd name="T50" fmla="*/ 32 w 150"/>
                <a:gd name="T51" fmla="*/ 104 h 161"/>
                <a:gd name="T52" fmla="*/ 25 w 150"/>
                <a:gd name="T53" fmla="*/ 98 h 161"/>
                <a:gd name="T54" fmla="*/ 25 w 150"/>
                <a:gd name="T55" fmla="*/ 86 h 161"/>
                <a:gd name="T56" fmla="*/ 31 w 150"/>
                <a:gd name="T57" fmla="*/ 84 h 161"/>
                <a:gd name="T58" fmla="*/ 57 w 150"/>
                <a:gd name="T59" fmla="*/ 89 h 161"/>
                <a:gd name="T60" fmla="*/ 63 w 150"/>
                <a:gd name="T61" fmla="*/ 90 h 161"/>
                <a:gd name="T62" fmla="*/ 69 w 150"/>
                <a:gd name="T63" fmla="*/ 73 h 161"/>
                <a:gd name="T64" fmla="*/ 82 w 150"/>
                <a:gd name="T65" fmla="*/ 81 h 161"/>
                <a:gd name="T66" fmla="*/ 90 w 150"/>
                <a:gd name="T67" fmla="*/ 71 h 161"/>
                <a:gd name="T68" fmla="*/ 77 w 150"/>
                <a:gd name="T69" fmla="*/ 61 h 161"/>
                <a:gd name="T70" fmla="*/ 63 w 150"/>
                <a:gd name="T71" fmla="*/ 47 h 161"/>
                <a:gd name="T72" fmla="*/ 43 w 150"/>
                <a:gd name="T73" fmla="*/ 60 h 161"/>
                <a:gd name="T74" fmla="*/ 14 w 150"/>
                <a:gd name="T75" fmla="*/ 81 h 161"/>
                <a:gd name="T76" fmla="*/ 7 w 150"/>
                <a:gd name="T77" fmla="*/ 83 h 161"/>
                <a:gd name="T78" fmla="*/ 1 w 150"/>
                <a:gd name="T79" fmla="*/ 74 h 161"/>
                <a:gd name="T80" fmla="*/ 8 w 150"/>
                <a:gd name="T81" fmla="*/ 62 h 161"/>
                <a:gd name="T82" fmla="*/ 62 w 150"/>
                <a:gd name="T83" fmla="*/ 28 h 161"/>
                <a:gd name="T84" fmla="*/ 70 w 150"/>
                <a:gd name="T85" fmla="*/ 22 h 161"/>
                <a:gd name="T86" fmla="*/ 94 w 150"/>
                <a:gd name="T87" fmla="*/ 29 h 161"/>
                <a:gd name="T88" fmla="*/ 103 w 150"/>
                <a:gd name="T89" fmla="*/ 26 h 161"/>
                <a:gd name="T90" fmla="*/ 92 w 150"/>
                <a:gd name="T91" fmla="*/ 17 h 161"/>
                <a:gd name="T92" fmla="*/ 88 w 150"/>
                <a:gd name="T93" fmla="*/ 5 h 161"/>
                <a:gd name="T94" fmla="*/ 99 w 150"/>
                <a:gd name="T95" fmla="*/ 1 h 161"/>
                <a:gd name="T96" fmla="*/ 128 w 150"/>
                <a:gd name="T97" fmla="*/ 20 h 161"/>
                <a:gd name="T98" fmla="*/ 116 w 150"/>
                <a:gd name="T99" fmla="*/ 42 h 161"/>
                <a:gd name="T100" fmla="*/ 102 w 150"/>
                <a:gd name="T101" fmla="*/ 43 h 161"/>
                <a:gd name="T102" fmla="*/ 94 w 150"/>
                <a:gd name="T103" fmla="*/ 46 h 161"/>
                <a:gd name="T104" fmla="*/ 96 w 150"/>
                <a:gd name="T105" fmla="*/ 49 h 161"/>
                <a:gd name="T106" fmla="*/ 132 w 150"/>
                <a:gd name="T107" fmla="*/ 91 h 161"/>
                <a:gd name="T108" fmla="*/ 97 w 150"/>
                <a:gd name="T109" fmla="*/ 72 h 161"/>
                <a:gd name="T110" fmla="*/ 109 w 150"/>
                <a:gd name="T111" fmla="*/ 82 h 161"/>
                <a:gd name="T112" fmla="*/ 132 w 150"/>
                <a:gd name="T113" fmla="*/ 91 h 161"/>
                <a:gd name="T114" fmla="*/ 86 w 150"/>
                <a:gd name="T115" fmla="*/ 34 h 161"/>
                <a:gd name="T116" fmla="*/ 72 w 150"/>
                <a:gd name="T117" fmla="*/ 44 h 161"/>
                <a:gd name="T118" fmla="*/ 86 w 150"/>
                <a:gd name="T119" fmla="*/ 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0" h="161">
                  <a:moveTo>
                    <a:pt x="96" y="49"/>
                  </a:moveTo>
                  <a:cubicBezTo>
                    <a:pt x="98" y="48"/>
                    <a:pt x="101" y="48"/>
                    <a:pt x="103" y="47"/>
                  </a:cubicBezTo>
                  <a:cubicBezTo>
                    <a:pt x="112" y="43"/>
                    <a:pt x="119" y="46"/>
                    <a:pt x="125" y="51"/>
                  </a:cubicBezTo>
                  <a:cubicBezTo>
                    <a:pt x="128" y="54"/>
                    <a:pt x="131" y="54"/>
                    <a:pt x="134" y="52"/>
                  </a:cubicBezTo>
                  <a:cubicBezTo>
                    <a:pt x="140" y="48"/>
                    <a:pt x="143" y="49"/>
                    <a:pt x="147" y="55"/>
                  </a:cubicBezTo>
                  <a:cubicBezTo>
                    <a:pt x="150" y="63"/>
                    <a:pt x="150" y="71"/>
                    <a:pt x="147" y="79"/>
                  </a:cubicBezTo>
                  <a:cubicBezTo>
                    <a:pt x="146" y="81"/>
                    <a:pt x="146" y="84"/>
                    <a:pt x="146" y="86"/>
                  </a:cubicBezTo>
                  <a:cubicBezTo>
                    <a:pt x="147" y="90"/>
                    <a:pt x="149" y="94"/>
                    <a:pt x="149" y="98"/>
                  </a:cubicBezTo>
                  <a:cubicBezTo>
                    <a:pt x="150" y="109"/>
                    <a:pt x="142" y="113"/>
                    <a:pt x="133" y="109"/>
                  </a:cubicBezTo>
                  <a:cubicBezTo>
                    <a:pt x="130" y="107"/>
                    <a:pt x="127" y="106"/>
                    <a:pt x="124" y="104"/>
                  </a:cubicBezTo>
                  <a:cubicBezTo>
                    <a:pt x="120" y="102"/>
                    <a:pt x="116" y="100"/>
                    <a:pt x="111" y="104"/>
                  </a:cubicBezTo>
                  <a:cubicBezTo>
                    <a:pt x="110" y="105"/>
                    <a:pt x="107" y="104"/>
                    <a:pt x="105" y="104"/>
                  </a:cubicBezTo>
                  <a:cubicBezTo>
                    <a:pt x="101" y="103"/>
                    <a:pt x="98" y="101"/>
                    <a:pt x="93" y="99"/>
                  </a:cubicBezTo>
                  <a:cubicBezTo>
                    <a:pt x="95" y="103"/>
                    <a:pt x="96" y="105"/>
                    <a:pt x="96" y="108"/>
                  </a:cubicBezTo>
                  <a:cubicBezTo>
                    <a:pt x="97" y="110"/>
                    <a:pt x="96" y="113"/>
                    <a:pt x="95" y="115"/>
                  </a:cubicBezTo>
                  <a:cubicBezTo>
                    <a:pt x="94" y="116"/>
                    <a:pt x="90" y="116"/>
                    <a:pt x="88" y="115"/>
                  </a:cubicBezTo>
                  <a:cubicBezTo>
                    <a:pt x="84" y="114"/>
                    <a:pt x="81" y="111"/>
                    <a:pt x="77" y="109"/>
                  </a:cubicBezTo>
                  <a:cubicBezTo>
                    <a:pt x="73" y="111"/>
                    <a:pt x="69" y="113"/>
                    <a:pt x="65" y="116"/>
                  </a:cubicBezTo>
                  <a:cubicBezTo>
                    <a:pt x="55" y="121"/>
                    <a:pt x="55" y="129"/>
                    <a:pt x="64" y="136"/>
                  </a:cubicBezTo>
                  <a:cubicBezTo>
                    <a:pt x="67" y="138"/>
                    <a:pt x="70" y="140"/>
                    <a:pt x="73" y="141"/>
                  </a:cubicBezTo>
                  <a:cubicBezTo>
                    <a:pt x="78" y="141"/>
                    <a:pt x="79" y="143"/>
                    <a:pt x="78" y="147"/>
                  </a:cubicBezTo>
                  <a:cubicBezTo>
                    <a:pt x="77" y="152"/>
                    <a:pt x="76" y="157"/>
                    <a:pt x="70" y="159"/>
                  </a:cubicBezTo>
                  <a:cubicBezTo>
                    <a:pt x="65" y="161"/>
                    <a:pt x="61" y="158"/>
                    <a:pt x="57" y="154"/>
                  </a:cubicBezTo>
                  <a:cubicBezTo>
                    <a:pt x="47" y="143"/>
                    <a:pt x="39" y="132"/>
                    <a:pt x="43" y="116"/>
                  </a:cubicBezTo>
                  <a:cubicBezTo>
                    <a:pt x="44" y="113"/>
                    <a:pt x="45" y="110"/>
                    <a:pt x="47" y="106"/>
                  </a:cubicBezTo>
                  <a:cubicBezTo>
                    <a:pt x="42" y="105"/>
                    <a:pt x="37" y="105"/>
                    <a:pt x="32" y="104"/>
                  </a:cubicBezTo>
                  <a:cubicBezTo>
                    <a:pt x="29" y="103"/>
                    <a:pt x="26" y="100"/>
                    <a:pt x="25" y="98"/>
                  </a:cubicBezTo>
                  <a:cubicBezTo>
                    <a:pt x="24" y="94"/>
                    <a:pt x="24" y="90"/>
                    <a:pt x="25" y="86"/>
                  </a:cubicBezTo>
                  <a:cubicBezTo>
                    <a:pt x="25" y="85"/>
                    <a:pt x="29" y="84"/>
                    <a:pt x="31" y="84"/>
                  </a:cubicBezTo>
                  <a:cubicBezTo>
                    <a:pt x="40" y="85"/>
                    <a:pt x="49" y="87"/>
                    <a:pt x="57" y="89"/>
                  </a:cubicBezTo>
                  <a:cubicBezTo>
                    <a:pt x="59" y="89"/>
                    <a:pt x="60" y="89"/>
                    <a:pt x="63" y="90"/>
                  </a:cubicBezTo>
                  <a:cubicBezTo>
                    <a:pt x="62" y="83"/>
                    <a:pt x="61" y="76"/>
                    <a:pt x="69" y="73"/>
                  </a:cubicBezTo>
                  <a:cubicBezTo>
                    <a:pt x="76" y="71"/>
                    <a:pt x="78" y="79"/>
                    <a:pt x="82" y="81"/>
                  </a:cubicBezTo>
                  <a:cubicBezTo>
                    <a:pt x="84" y="78"/>
                    <a:pt x="87" y="74"/>
                    <a:pt x="90" y="71"/>
                  </a:cubicBezTo>
                  <a:cubicBezTo>
                    <a:pt x="87" y="67"/>
                    <a:pt x="84" y="63"/>
                    <a:pt x="77" y="61"/>
                  </a:cubicBezTo>
                  <a:cubicBezTo>
                    <a:pt x="72" y="59"/>
                    <a:pt x="69" y="52"/>
                    <a:pt x="63" y="47"/>
                  </a:cubicBezTo>
                  <a:cubicBezTo>
                    <a:pt x="57" y="51"/>
                    <a:pt x="50" y="56"/>
                    <a:pt x="43" y="60"/>
                  </a:cubicBezTo>
                  <a:cubicBezTo>
                    <a:pt x="33" y="67"/>
                    <a:pt x="24" y="75"/>
                    <a:pt x="14" y="81"/>
                  </a:cubicBezTo>
                  <a:cubicBezTo>
                    <a:pt x="12" y="83"/>
                    <a:pt x="8" y="84"/>
                    <a:pt x="7" y="83"/>
                  </a:cubicBezTo>
                  <a:cubicBezTo>
                    <a:pt x="4" y="81"/>
                    <a:pt x="1" y="77"/>
                    <a:pt x="1" y="74"/>
                  </a:cubicBezTo>
                  <a:cubicBezTo>
                    <a:pt x="0" y="69"/>
                    <a:pt x="4" y="65"/>
                    <a:pt x="8" y="62"/>
                  </a:cubicBezTo>
                  <a:cubicBezTo>
                    <a:pt x="26" y="51"/>
                    <a:pt x="44" y="40"/>
                    <a:pt x="62" y="28"/>
                  </a:cubicBezTo>
                  <a:cubicBezTo>
                    <a:pt x="65" y="27"/>
                    <a:pt x="68" y="25"/>
                    <a:pt x="70" y="22"/>
                  </a:cubicBezTo>
                  <a:cubicBezTo>
                    <a:pt x="82" y="12"/>
                    <a:pt x="88" y="14"/>
                    <a:pt x="94" y="29"/>
                  </a:cubicBezTo>
                  <a:cubicBezTo>
                    <a:pt x="96" y="28"/>
                    <a:pt x="99" y="27"/>
                    <a:pt x="103" y="26"/>
                  </a:cubicBezTo>
                  <a:cubicBezTo>
                    <a:pt x="99" y="22"/>
                    <a:pt x="96" y="19"/>
                    <a:pt x="92" y="17"/>
                  </a:cubicBezTo>
                  <a:cubicBezTo>
                    <a:pt x="88" y="14"/>
                    <a:pt x="86" y="10"/>
                    <a:pt x="88" y="5"/>
                  </a:cubicBezTo>
                  <a:cubicBezTo>
                    <a:pt x="90" y="0"/>
                    <a:pt x="95" y="0"/>
                    <a:pt x="99" y="1"/>
                  </a:cubicBezTo>
                  <a:cubicBezTo>
                    <a:pt x="111" y="4"/>
                    <a:pt x="120" y="12"/>
                    <a:pt x="128" y="20"/>
                  </a:cubicBezTo>
                  <a:cubicBezTo>
                    <a:pt x="135" y="27"/>
                    <a:pt x="127" y="40"/>
                    <a:pt x="116" y="42"/>
                  </a:cubicBezTo>
                  <a:cubicBezTo>
                    <a:pt x="112" y="43"/>
                    <a:pt x="107" y="43"/>
                    <a:pt x="102" y="43"/>
                  </a:cubicBezTo>
                  <a:cubicBezTo>
                    <a:pt x="99" y="44"/>
                    <a:pt x="97" y="45"/>
                    <a:pt x="94" y="46"/>
                  </a:cubicBezTo>
                  <a:cubicBezTo>
                    <a:pt x="95" y="47"/>
                    <a:pt x="95" y="48"/>
                    <a:pt x="96" y="49"/>
                  </a:cubicBezTo>
                  <a:close/>
                  <a:moveTo>
                    <a:pt x="132" y="91"/>
                  </a:moveTo>
                  <a:cubicBezTo>
                    <a:pt x="126" y="75"/>
                    <a:pt x="109" y="67"/>
                    <a:pt x="97" y="72"/>
                  </a:cubicBezTo>
                  <a:cubicBezTo>
                    <a:pt x="101" y="75"/>
                    <a:pt x="106" y="77"/>
                    <a:pt x="109" y="82"/>
                  </a:cubicBezTo>
                  <a:cubicBezTo>
                    <a:pt x="114" y="92"/>
                    <a:pt x="123" y="92"/>
                    <a:pt x="132" y="91"/>
                  </a:cubicBezTo>
                  <a:close/>
                  <a:moveTo>
                    <a:pt x="86" y="34"/>
                  </a:moveTo>
                  <a:cubicBezTo>
                    <a:pt x="81" y="37"/>
                    <a:pt x="77" y="40"/>
                    <a:pt x="72" y="44"/>
                  </a:cubicBezTo>
                  <a:cubicBezTo>
                    <a:pt x="79" y="48"/>
                    <a:pt x="81" y="47"/>
                    <a:pt x="86" y="34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11291324" y="5744654"/>
              <a:ext cx="826422" cy="451428"/>
            </a:xfrm>
            <a:custGeom>
              <a:avLst/>
              <a:gdLst>
                <a:gd name="T0" fmla="*/ 139 w 202"/>
                <a:gd name="T1" fmla="*/ 82 h 110"/>
                <a:gd name="T2" fmla="*/ 171 w 202"/>
                <a:gd name="T3" fmla="*/ 77 h 110"/>
                <a:gd name="T4" fmla="*/ 179 w 202"/>
                <a:gd name="T5" fmla="*/ 57 h 110"/>
                <a:gd name="T6" fmla="*/ 170 w 202"/>
                <a:gd name="T7" fmla="*/ 50 h 110"/>
                <a:gd name="T8" fmla="*/ 153 w 202"/>
                <a:gd name="T9" fmla="*/ 49 h 110"/>
                <a:gd name="T10" fmla="*/ 130 w 202"/>
                <a:gd name="T11" fmla="*/ 45 h 110"/>
                <a:gd name="T12" fmla="*/ 109 w 202"/>
                <a:gd name="T13" fmla="*/ 62 h 110"/>
                <a:gd name="T14" fmla="*/ 139 w 202"/>
                <a:gd name="T15" fmla="*/ 96 h 110"/>
                <a:gd name="T16" fmla="*/ 120 w 202"/>
                <a:gd name="T17" fmla="*/ 99 h 110"/>
                <a:gd name="T18" fmla="*/ 114 w 202"/>
                <a:gd name="T19" fmla="*/ 96 h 110"/>
                <a:gd name="T20" fmla="*/ 91 w 202"/>
                <a:gd name="T21" fmla="*/ 66 h 110"/>
                <a:gd name="T22" fmla="*/ 84 w 202"/>
                <a:gd name="T23" fmla="*/ 60 h 110"/>
                <a:gd name="T24" fmla="*/ 88 w 202"/>
                <a:gd name="T25" fmla="*/ 88 h 110"/>
                <a:gd name="T26" fmla="*/ 89 w 202"/>
                <a:gd name="T27" fmla="*/ 93 h 110"/>
                <a:gd name="T28" fmla="*/ 80 w 202"/>
                <a:gd name="T29" fmla="*/ 106 h 110"/>
                <a:gd name="T30" fmla="*/ 71 w 202"/>
                <a:gd name="T31" fmla="*/ 99 h 110"/>
                <a:gd name="T32" fmla="*/ 62 w 202"/>
                <a:gd name="T33" fmla="*/ 40 h 110"/>
                <a:gd name="T34" fmla="*/ 51 w 202"/>
                <a:gd name="T35" fmla="*/ 32 h 110"/>
                <a:gd name="T36" fmla="*/ 28 w 202"/>
                <a:gd name="T37" fmla="*/ 33 h 110"/>
                <a:gd name="T38" fmla="*/ 20 w 202"/>
                <a:gd name="T39" fmla="*/ 41 h 110"/>
                <a:gd name="T40" fmla="*/ 21 w 202"/>
                <a:gd name="T41" fmla="*/ 52 h 110"/>
                <a:gd name="T42" fmla="*/ 29 w 202"/>
                <a:gd name="T43" fmla="*/ 59 h 110"/>
                <a:gd name="T44" fmla="*/ 54 w 202"/>
                <a:gd name="T45" fmla="*/ 58 h 110"/>
                <a:gd name="T46" fmla="*/ 55 w 202"/>
                <a:gd name="T47" fmla="*/ 68 h 110"/>
                <a:gd name="T48" fmla="*/ 28 w 202"/>
                <a:gd name="T49" fmla="*/ 69 h 110"/>
                <a:gd name="T50" fmla="*/ 22 w 202"/>
                <a:gd name="T51" fmla="*/ 76 h 110"/>
                <a:gd name="T52" fmla="*/ 23 w 202"/>
                <a:gd name="T53" fmla="*/ 99 h 110"/>
                <a:gd name="T54" fmla="*/ 62 w 202"/>
                <a:gd name="T55" fmla="*/ 98 h 110"/>
                <a:gd name="T56" fmla="*/ 56 w 202"/>
                <a:gd name="T57" fmla="*/ 108 h 110"/>
                <a:gd name="T58" fmla="*/ 5 w 202"/>
                <a:gd name="T59" fmla="*/ 110 h 110"/>
                <a:gd name="T60" fmla="*/ 3 w 202"/>
                <a:gd name="T61" fmla="*/ 79 h 110"/>
                <a:gd name="T62" fmla="*/ 1 w 202"/>
                <a:gd name="T63" fmla="*/ 30 h 110"/>
                <a:gd name="T64" fmla="*/ 6 w 202"/>
                <a:gd name="T65" fmla="*/ 24 h 110"/>
                <a:gd name="T66" fmla="*/ 99 w 202"/>
                <a:gd name="T67" fmla="*/ 15 h 110"/>
                <a:gd name="T68" fmla="*/ 125 w 202"/>
                <a:gd name="T69" fmla="*/ 23 h 110"/>
                <a:gd name="T70" fmla="*/ 175 w 202"/>
                <a:gd name="T71" fmla="*/ 0 h 110"/>
                <a:gd name="T72" fmla="*/ 185 w 202"/>
                <a:gd name="T73" fmla="*/ 8 h 110"/>
                <a:gd name="T74" fmla="*/ 184 w 202"/>
                <a:gd name="T75" fmla="*/ 10 h 110"/>
                <a:gd name="T76" fmla="*/ 177 w 202"/>
                <a:gd name="T77" fmla="*/ 10 h 110"/>
                <a:gd name="T78" fmla="*/ 151 w 202"/>
                <a:gd name="T79" fmla="*/ 16 h 110"/>
                <a:gd name="T80" fmla="*/ 146 w 202"/>
                <a:gd name="T81" fmla="*/ 26 h 110"/>
                <a:gd name="T82" fmla="*/ 154 w 202"/>
                <a:gd name="T83" fmla="*/ 32 h 110"/>
                <a:gd name="T84" fmla="*/ 178 w 202"/>
                <a:gd name="T85" fmla="*/ 33 h 110"/>
                <a:gd name="T86" fmla="*/ 200 w 202"/>
                <a:gd name="T87" fmla="*/ 53 h 110"/>
                <a:gd name="T88" fmla="*/ 188 w 202"/>
                <a:gd name="T89" fmla="*/ 82 h 110"/>
                <a:gd name="T90" fmla="*/ 150 w 202"/>
                <a:gd name="T91" fmla="*/ 90 h 110"/>
                <a:gd name="T92" fmla="*/ 139 w 202"/>
                <a:gd name="T93" fmla="*/ 82 h 110"/>
                <a:gd name="T94" fmla="*/ 84 w 202"/>
                <a:gd name="T95" fmla="*/ 58 h 110"/>
                <a:gd name="T96" fmla="*/ 103 w 202"/>
                <a:gd name="T97" fmla="*/ 55 h 110"/>
                <a:gd name="T98" fmla="*/ 113 w 202"/>
                <a:gd name="T99" fmla="*/ 39 h 110"/>
                <a:gd name="T100" fmla="*/ 98 w 202"/>
                <a:gd name="T101" fmla="*/ 26 h 110"/>
                <a:gd name="T102" fmla="*/ 84 w 202"/>
                <a:gd name="T103" fmla="*/ 28 h 110"/>
                <a:gd name="T104" fmla="*/ 80 w 202"/>
                <a:gd name="T105" fmla="*/ 32 h 110"/>
                <a:gd name="T106" fmla="*/ 84 w 202"/>
                <a:gd name="T107" fmla="*/ 5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" h="110">
                  <a:moveTo>
                    <a:pt x="139" y="82"/>
                  </a:moveTo>
                  <a:cubicBezTo>
                    <a:pt x="151" y="80"/>
                    <a:pt x="161" y="80"/>
                    <a:pt x="171" y="77"/>
                  </a:cubicBezTo>
                  <a:cubicBezTo>
                    <a:pt x="181" y="74"/>
                    <a:pt x="184" y="66"/>
                    <a:pt x="179" y="57"/>
                  </a:cubicBezTo>
                  <a:cubicBezTo>
                    <a:pt x="178" y="54"/>
                    <a:pt x="174" y="51"/>
                    <a:pt x="170" y="50"/>
                  </a:cubicBezTo>
                  <a:cubicBezTo>
                    <a:pt x="165" y="49"/>
                    <a:pt x="159" y="50"/>
                    <a:pt x="153" y="49"/>
                  </a:cubicBezTo>
                  <a:cubicBezTo>
                    <a:pt x="146" y="48"/>
                    <a:pt x="138" y="47"/>
                    <a:pt x="130" y="45"/>
                  </a:cubicBezTo>
                  <a:cubicBezTo>
                    <a:pt x="128" y="53"/>
                    <a:pt x="120" y="59"/>
                    <a:pt x="109" y="62"/>
                  </a:cubicBezTo>
                  <a:cubicBezTo>
                    <a:pt x="119" y="74"/>
                    <a:pt x="129" y="84"/>
                    <a:pt x="139" y="96"/>
                  </a:cubicBezTo>
                  <a:cubicBezTo>
                    <a:pt x="131" y="97"/>
                    <a:pt x="126" y="99"/>
                    <a:pt x="120" y="99"/>
                  </a:cubicBezTo>
                  <a:cubicBezTo>
                    <a:pt x="118" y="99"/>
                    <a:pt x="116" y="97"/>
                    <a:pt x="114" y="96"/>
                  </a:cubicBezTo>
                  <a:cubicBezTo>
                    <a:pt x="106" y="86"/>
                    <a:pt x="99" y="76"/>
                    <a:pt x="91" y="66"/>
                  </a:cubicBezTo>
                  <a:cubicBezTo>
                    <a:pt x="89" y="64"/>
                    <a:pt x="87" y="62"/>
                    <a:pt x="84" y="60"/>
                  </a:cubicBezTo>
                  <a:cubicBezTo>
                    <a:pt x="85" y="69"/>
                    <a:pt x="87" y="79"/>
                    <a:pt x="88" y="88"/>
                  </a:cubicBezTo>
                  <a:cubicBezTo>
                    <a:pt x="88" y="89"/>
                    <a:pt x="89" y="91"/>
                    <a:pt x="89" y="93"/>
                  </a:cubicBezTo>
                  <a:cubicBezTo>
                    <a:pt x="90" y="103"/>
                    <a:pt x="90" y="103"/>
                    <a:pt x="80" y="106"/>
                  </a:cubicBezTo>
                  <a:cubicBezTo>
                    <a:pt x="74" y="107"/>
                    <a:pt x="72" y="105"/>
                    <a:pt x="71" y="99"/>
                  </a:cubicBezTo>
                  <a:cubicBezTo>
                    <a:pt x="68" y="79"/>
                    <a:pt x="65" y="60"/>
                    <a:pt x="62" y="40"/>
                  </a:cubicBezTo>
                  <a:cubicBezTo>
                    <a:pt x="60" y="31"/>
                    <a:pt x="60" y="31"/>
                    <a:pt x="51" y="32"/>
                  </a:cubicBezTo>
                  <a:cubicBezTo>
                    <a:pt x="44" y="32"/>
                    <a:pt x="36" y="33"/>
                    <a:pt x="28" y="33"/>
                  </a:cubicBezTo>
                  <a:cubicBezTo>
                    <a:pt x="22" y="33"/>
                    <a:pt x="19" y="35"/>
                    <a:pt x="20" y="41"/>
                  </a:cubicBezTo>
                  <a:cubicBezTo>
                    <a:pt x="21" y="45"/>
                    <a:pt x="21" y="48"/>
                    <a:pt x="21" y="52"/>
                  </a:cubicBezTo>
                  <a:cubicBezTo>
                    <a:pt x="20" y="58"/>
                    <a:pt x="23" y="60"/>
                    <a:pt x="29" y="59"/>
                  </a:cubicBezTo>
                  <a:cubicBezTo>
                    <a:pt x="37" y="59"/>
                    <a:pt x="45" y="59"/>
                    <a:pt x="54" y="58"/>
                  </a:cubicBezTo>
                  <a:cubicBezTo>
                    <a:pt x="54" y="62"/>
                    <a:pt x="54" y="64"/>
                    <a:pt x="55" y="68"/>
                  </a:cubicBezTo>
                  <a:cubicBezTo>
                    <a:pt x="46" y="68"/>
                    <a:pt x="37" y="69"/>
                    <a:pt x="28" y="69"/>
                  </a:cubicBezTo>
                  <a:cubicBezTo>
                    <a:pt x="24" y="69"/>
                    <a:pt x="22" y="71"/>
                    <a:pt x="22" y="76"/>
                  </a:cubicBezTo>
                  <a:cubicBezTo>
                    <a:pt x="23" y="83"/>
                    <a:pt x="23" y="91"/>
                    <a:pt x="23" y="99"/>
                  </a:cubicBezTo>
                  <a:cubicBezTo>
                    <a:pt x="37" y="99"/>
                    <a:pt x="49" y="98"/>
                    <a:pt x="62" y="98"/>
                  </a:cubicBezTo>
                  <a:cubicBezTo>
                    <a:pt x="65" y="107"/>
                    <a:pt x="65" y="107"/>
                    <a:pt x="56" y="108"/>
                  </a:cubicBezTo>
                  <a:cubicBezTo>
                    <a:pt x="39" y="109"/>
                    <a:pt x="22" y="110"/>
                    <a:pt x="5" y="110"/>
                  </a:cubicBezTo>
                  <a:cubicBezTo>
                    <a:pt x="4" y="99"/>
                    <a:pt x="4" y="89"/>
                    <a:pt x="3" y="79"/>
                  </a:cubicBezTo>
                  <a:cubicBezTo>
                    <a:pt x="2" y="62"/>
                    <a:pt x="2" y="46"/>
                    <a:pt x="1" y="30"/>
                  </a:cubicBezTo>
                  <a:cubicBezTo>
                    <a:pt x="0" y="25"/>
                    <a:pt x="2" y="24"/>
                    <a:pt x="6" y="24"/>
                  </a:cubicBezTo>
                  <a:cubicBezTo>
                    <a:pt x="38" y="23"/>
                    <a:pt x="69" y="21"/>
                    <a:pt x="99" y="15"/>
                  </a:cubicBezTo>
                  <a:cubicBezTo>
                    <a:pt x="109" y="14"/>
                    <a:pt x="118" y="15"/>
                    <a:pt x="125" y="23"/>
                  </a:cubicBezTo>
                  <a:cubicBezTo>
                    <a:pt x="136" y="2"/>
                    <a:pt x="156" y="1"/>
                    <a:pt x="175" y="0"/>
                  </a:cubicBezTo>
                  <a:cubicBezTo>
                    <a:pt x="178" y="0"/>
                    <a:pt x="182" y="5"/>
                    <a:pt x="185" y="8"/>
                  </a:cubicBezTo>
                  <a:cubicBezTo>
                    <a:pt x="185" y="9"/>
                    <a:pt x="184" y="10"/>
                    <a:pt x="184" y="10"/>
                  </a:cubicBezTo>
                  <a:cubicBezTo>
                    <a:pt x="182" y="10"/>
                    <a:pt x="179" y="10"/>
                    <a:pt x="177" y="10"/>
                  </a:cubicBezTo>
                  <a:cubicBezTo>
                    <a:pt x="168" y="12"/>
                    <a:pt x="159" y="14"/>
                    <a:pt x="151" y="16"/>
                  </a:cubicBezTo>
                  <a:cubicBezTo>
                    <a:pt x="146" y="17"/>
                    <a:pt x="144" y="22"/>
                    <a:pt x="146" y="26"/>
                  </a:cubicBezTo>
                  <a:cubicBezTo>
                    <a:pt x="147" y="29"/>
                    <a:pt x="151" y="31"/>
                    <a:pt x="154" y="32"/>
                  </a:cubicBezTo>
                  <a:cubicBezTo>
                    <a:pt x="162" y="33"/>
                    <a:pt x="170" y="32"/>
                    <a:pt x="178" y="33"/>
                  </a:cubicBezTo>
                  <a:cubicBezTo>
                    <a:pt x="191" y="34"/>
                    <a:pt x="197" y="40"/>
                    <a:pt x="200" y="53"/>
                  </a:cubicBezTo>
                  <a:cubicBezTo>
                    <a:pt x="202" y="66"/>
                    <a:pt x="199" y="76"/>
                    <a:pt x="188" y="82"/>
                  </a:cubicBezTo>
                  <a:cubicBezTo>
                    <a:pt x="177" y="88"/>
                    <a:pt x="164" y="91"/>
                    <a:pt x="150" y="90"/>
                  </a:cubicBezTo>
                  <a:cubicBezTo>
                    <a:pt x="147" y="90"/>
                    <a:pt x="143" y="85"/>
                    <a:pt x="139" y="82"/>
                  </a:cubicBezTo>
                  <a:close/>
                  <a:moveTo>
                    <a:pt x="84" y="58"/>
                  </a:moveTo>
                  <a:cubicBezTo>
                    <a:pt x="91" y="57"/>
                    <a:pt x="97" y="56"/>
                    <a:pt x="103" y="55"/>
                  </a:cubicBezTo>
                  <a:cubicBezTo>
                    <a:pt x="111" y="53"/>
                    <a:pt x="114" y="47"/>
                    <a:pt x="113" y="39"/>
                  </a:cubicBezTo>
                  <a:cubicBezTo>
                    <a:pt x="112" y="30"/>
                    <a:pt x="106" y="25"/>
                    <a:pt x="98" y="26"/>
                  </a:cubicBezTo>
                  <a:cubicBezTo>
                    <a:pt x="93" y="26"/>
                    <a:pt x="88" y="27"/>
                    <a:pt x="84" y="28"/>
                  </a:cubicBezTo>
                  <a:cubicBezTo>
                    <a:pt x="82" y="28"/>
                    <a:pt x="80" y="31"/>
                    <a:pt x="80" y="32"/>
                  </a:cubicBezTo>
                  <a:cubicBezTo>
                    <a:pt x="81" y="41"/>
                    <a:pt x="82" y="49"/>
                    <a:pt x="84" y="5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9253929" y="1268597"/>
              <a:ext cx="585184" cy="623400"/>
            </a:xfrm>
            <a:custGeom>
              <a:avLst/>
              <a:gdLst>
                <a:gd name="T0" fmla="*/ 55 w 143"/>
                <a:gd name="T1" fmla="*/ 57 h 152"/>
                <a:gd name="T2" fmla="*/ 60 w 143"/>
                <a:gd name="T3" fmla="*/ 36 h 152"/>
                <a:gd name="T4" fmla="*/ 55 w 143"/>
                <a:gd name="T5" fmla="*/ 24 h 152"/>
                <a:gd name="T6" fmla="*/ 63 w 143"/>
                <a:gd name="T7" fmla="*/ 2 h 152"/>
                <a:gd name="T8" fmla="*/ 71 w 143"/>
                <a:gd name="T9" fmla="*/ 4 h 152"/>
                <a:gd name="T10" fmla="*/ 86 w 143"/>
                <a:gd name="T11" fmla="*/ 26 h 152"/>
                <a:gd name="T12" fmla="*/ 107 w 143"/>
                <a:gd name="T13" fmla="*/ 58 h 152"/>
                <a:gd name="T14" fmla="*/ 131 w 143"/>
                <a:gd name="T15" fmla="*/ 95 h 152"/>
                <a:gd name="T16" fmla="*/ 139 w 143"/>
                <a:gd name="T17" fmla="*/ 106 h 152"/>
                <a:gd name="T18" fmla="*/ 138 w 143"/>
                <a:gd name="T19" fmla="*/ 121 h 152"/>
                <a:gd name="T20" fmla="*/ 129 w 143"/>
                <a:gd name="T21" fmla="*/ 120 h 152"/>
                <a:gd name="T22" fmla="*/ 102 w 143"/>
                <a:gd name="T23" fmla="*/ 83 h 152"/>
                <a:gd name="T24" fmla="*/ 83 w 143"/>
                <a:gd name="T25" fmla="*/ 56 h 152"/>
                <a:gd name="T26" fmla="*/ 61 w 143"/>
                <a:gd name="T27" fmla="*/ 65 h 152"/>
                <a:gd name="T28" fmla="*/ 90 w 143"/>
                <a:gd name="T29" fmla="*/ 102 h 152"/>
                <a:gd name="T30" fmla="*/ 94 w 143"/>
                <a:gd name="T31" fmla="*/ 113 h 152"/>
                <a:gd name="T32" fmla="*/ 81 w 143"/>
                <a:gd name="T33" fmla="*/ 115 h 152"/>
                <a:gd name="T34" fmla="*/ 64 w 143"/>
                <a:gd name="T35" fmla="*/ 99 h 152"/>
                <a:gd name="T36" fmla="*/ 58 w 143"/>
                <a:gd name="T37" fmla="*/ 94 h 152"/>
                <a:gd name="T38" fmla="*/ 56 w 143"/>
                <a:gd name="T39" fmla="*/ 95 h 152"/>
                <a:gd name="T40" fmla="*/ 60 w 143"/>
                <a:gd name="T41" fmla="*/ 106 h 152"/>
                <a:gd name="T42" fmla="*/ 72 w 143"/>
                <a:gd name="T43" fmla="*/ 134 h 152"/>
                <a:gd name="T44" fmla="*/ 73 w 143"/>
                <a:gd name="T45" fmla="*/ 138 h 152"/>
                <a:gd name="T46" fmla="*/ 68 w 143"/>
                <a:gd name="T47" fmla="*/ 150 h 152"/>
                <a:gd name="T48" fmla="*/ 58 w 143"/>
                <a:gd name="T49" fmla="*/ 145 h 152"/>
                <a:gd name="T50" fmla="*/ 37 w 143"/>
                <a:gd name="T51" fmla="*/ 106 h 152"/>
                <a:gd name="T52" fmla="*/ 34 w 143"/>
                <a:gd name="T53" fmla="*/ 103 h 152"/>
                <a:gd name="T54" fmla="*/ 20 w 143"/>
                <a:gd name="T55" fmla="*/ 120 h 152"/>
                <a:gd name="T56" fmla="*/ 10 w 143"/>
                <a:gd name="T57" fmla="*/ 111 h 152"/>
                <a:gd name="T58" fmla="*/ 8 w 143"/>
                <a:gd name="T59" fmla="*/ 94 h 152"/>
                <a:gd name="T60" fmla="*/ 10 w 143"/>
                <a:gd name="T61" fmla="*/ 92 h 152"/>
                <a:gd name="T62" fmla="*/ 13 w 143"/>
                <a:gd name="T63" fmla="*/ 73 h 152"/>
                <a:gd name="T64" fmla="*/ 5 w 143"/>
                <a:gd name="T65" fmla="*/ 55 h 152"/>
                <a:gd name="T66" fmla="*/ 8 w 143"/>
                <a:gd name="T67" fmla="*/ 48 h 152"/>
                <a:gd name="T68" fmla="*/ 18 w 143"/>
                <a:gd name="T69" fmla="*/ 48 h 152"/>
                <a:gd name="T70" fmla="*/ 36 w 143"/>
                <a:gd name="T71" fmla="*/ 71 h 152"/>
                <a:gd name="T72" fmla="*/ 42 w 143"/>
                <a:gd name="T73" fmla="*/ 79 h 152"/>
                <a:gd name="T74" fmla="*/ 44 w 143"/>
                <a:gd name="T75" fmla="*/ 78 h 152"/>
                <a:gd name="T76" fmla="*/ 34 w 143"/>
                <a:gd name="T77" fmla="*/ 62 h 152"/>
                <a:gd name="T78" fmla="*/ 29 w 143"/>
                <a:gd name="T79" fmla="*/ 41 h 152"/>
                <a:gd name="T80" fmla="*/ 39 w 143"/>
                <a:gd name="T81" fmla="*/ 38 h 152"/>
                <a:gd name="T82" fmla="*/ 55 w 143"/>
                <a:gd name="T83" fmla="*/ 5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3" h="152">
                  <a:moveTo>
                    <a:pt x="55" y="57"/>
                  </a:moveTo>
                  <a:cubicBezTo>
                    <a:pt x="65" y="48"/>
                    <a:pt x="65" y="48"/>
                    <a:pt x="60" y="36"/>
                  </a:cubicBezTo>
                  <a:cubicBezTo>
                    <a:pt x="58" y="32"/>
                    <a:pt x="57" y="28"/>
                    <a:pt x="55" y="24"/>
                  </a:cubicBezTo>
                  <a:cubicBezTo>
                    <a:pt x="52" y="15"/>
                    <a:pt x="55" y="7"/>
                    <a:pt x="63" y="2"/>
                  </a:cubicBezTo>
                  <a:cubicBezTo>
                    <a:pt x="67" y="0"/>
                    <a:pt x="69" y="0"/>
                    <a:pt x="71" y="4"/>
                  </a:cubicBezTo>
                  <a:cubicBezTo>
                    <a:pt x="76" y="11"/>
                    <a:pt x="81" y="18"/>
                    <a:pt x="86" y="26"/>
                  </a:cubicBezTo>
                  <a:cubicBezTo>
                    <a:pt x="93" y="37"/>
                    <a:pt x="100" y="47"/>
                    <a:pt x="107" y="58"/>
                  </a:cubicBezTo>
                  <a:cubicBezTo>
                    <a:pt x="115" y="70"/>
                    <a:pt x="123" y="83"/>
                    <a:pt x="131" y="95"/>
                  </a:cubicBezTo>
                  <a:cubicBezTo>
                    <a:pt x="133" y="98"/>
                    <a:pt x="136" y="102"/>
                    <a:pt x="139" y="106"/>
                  </a:cubicBezTo>
                  <a:cubicBezTo>
                    <a:pt x="143" y="110"/>
                    <a:pt x="143" y="117"/>
                    <a:pt x="138" y="121"/>
                  </a:cubicBezTo>
                  <a:cubicBezTo>
                    <a:pt x="135" y="123"/>
                    <a:pt x="132" y="123"/>
                    <a:pt x="129" y="120"/>
                  </a:cubicBezTo>
                  <a:cubicBezTo>
                    <a:pt x="120" y="107"/>
                    <a:pt x="111" y="95"/>
                    <a:pt x="102" y="83"/>
                  </a:cubicBezTo>
                  <a:cubicBezTo>
                    <a:pt x="96" y="74"/>
                    <a:pt x="90" y="66"/>
                    <a:pt x="83" y="56"/>
                  </a:cubicBezTo>
                  <a:cubicBezTo>
                    <a:pt x="79" y="67"/>
                    <a:pt x="72" y="69"/>
                    <a:pt x="61" y="65"/>
                  </a:cubicBezTo>
                  <a:cubicBezTo>
                    <a:pt x="70" y="80"/>
                    <a:pt x="78" y="93"/>
                    <a:pt x="90" y="102"/>
                  </a:cubicBezTo>
                  <a:cubicBezTo>
                    <a:pt x="94" y="105"/>
                    <a:pt x="98" y="107"/>
                    <a:pt x="94" y="113"/>
                  </a:cubicBezTo>
                  <a:cubicBezTo>
                    <a:pt x="90" y="118"/>
                    <a:pt x="87" y="120"/>
                    <a:pt x="81" y="115"/>
                  </a:cubicBezTo>
                  <a:cubicBezTo>
                    <a:pt x="75" y="111"/>
                    <a:pt x="70" y="105"/>
                    <a:pt x="64" y="99"/>
                  </a:cubicBezTo>
                  <a:cubicBezTo>
                    <a:pt x="62" y="97"/>
                    <a:pt x="60" y="96"/>
                    <a:pt x="58" y="94"/>
                  </a:cubicBezTo>
                  <a:cubicBezTo>
                    <a:pt x="58" y="95"/>
                    <a:pt x="57" y="95"/>
                    <a:pt x="56" y="95"/>
                  </a:cubicBezTo>
                  <a:cubicBezTo>
                    <a:pt x="57" y="99"/>
                    <a:pt x="58" y="103"/>
                    <a:pt x="60" y="106"/>
                  </a:cubicBezTo>
                  <a:cubicBezTo>
                    <a:pt x="64" y="115"/>
                    <a:pt x="68" y="125"/>
                    <a:pt x="72" y="134"/>
                  </a:cubicBezTo>
                  <a:cubicBezTo>
                    <a:pt x="72" y="135"/>
                    <a:pt x="72" y="137"/>
                    <a:pt x="73" y="138"/>
                  </a:cubicBezTo>
                  <a:cubicBezTo>
                    <a:pt x="76" y="145"/>
                    <a:pt x="75" y="147"/>
                    <a:pt x="68" y="150"/>
                  </a:cubicBezTo>
                  <a:cubicBezTo>
                    <a:pt x="62" y="152"/>
                    <a:pt x="59" y="150"/>
                    <a:pt x="58" y="145"/>
                  </a:cubicBezTo>
                  <a:cubicBezTo>
                    <a:pt x="54" y="130"/>
                    <a:pt x="47" y="118"/>
                    <a:pt x="37" y="106"/>
                  </a:cubicBezTo>
                  <a:cubicBezTo>
                    <a:pt x="37" y="105"/>
                    <a:pt x="36" y="104"/>
                    <a:pt x="34" y="103"/>
                  </a:cubicBezTo>
                  <a:cubicBezTo>
                    <a:pt x="35" y="111"/>
                    <a:pt x="27" y="120"/>
                    <a:pt x="20" y="120"/>
                  </a:cubicBezTo>
                  <a:cubicBezTo>
                    <a:pt x="14" y="121"/>
                    <a:pt x="11" y="115"/>
                    <a:pt x="10" y="111"/>
                  </a:cubicBezTo>
                  <a:cubicBezTo>
                    <a:pt x="8" y="106"/>
                    <a:pt x="0" y="101"/>
                    <a:pt x="8" y="94"/>
                  </a:cubicBezTo>
                  <a:cubicBezTo>
                    <a:pt x="8" y="93"/>
                    <a:pt x="9" y="92"/>
                    <a:pt x="10" y="92"/>
                  </a:cubicBezTo>
                  <a:cubicBezTo>
                    <a:pt x="18" y="86"/>
                    <a:pt x="18" y="82"/>
                    <a:pt x="13" y="73"/>
                  </a:cubicBezTo>
                  <a:cubicBezTo>
                    <a:pt x="9" y="68"/>
                    <a:pt x="7" y="61"/>
                    <a:pt x="5" y="55"/>
                  </a:cubicBezTo>
                  <a:cubicBezTo>
                    <a:pt x="5" y="53"/>
                    <a:pt x="6" y="49"/>
                    <a:pt x="8" y="48"/>
                  </a:cubicBezTo>
                  <a:cubicBezTo>
                    <a:pt x="11" y="46"/>
                    <a:pt x="14" y="44"/>
                    <a:pt x="18" y="48"/>
                  </a:cubicBezTo>
                  <a:cubicBezTo>
                    <a:pt x="24" y="56"/>
                    <a:pt x="30" y="63"/>
                    <a:pt x="36" y="71"/>
                  </a:cubicBezTo>
                  <a:cubicBezTo>
                    <a:pt x="38" y="73"/>
                    <a:pt x="40" y="76"/>
                    <a:pt x="42" y="79"/>
                  </a:cubicBezTo>
                  <a:cubicBezTo>
                    <a:pt x="43" y="78"/>
                    <a:pt x="43" y="78"/>
                    <a:pt x="44" y="78"/>
                  </a:cubicBezTo>
                  <a:cubicBezTo>
                    <a:pt x="41" y="72"/>
                    <a:pt x="37" y="67"/>
                    <a:pt x="34" y="62"/>
                  </a:cubicBezTo>
                  <a:cubicBezTo>
                    <a:pt x="30" y="55"/>
                    <a:pt x="27" y="49"/>
                    <a:pt x="29" y="41"/>
                  </a:cubicBezTo>
                  <a:cubicBezTo>
                    <a:pt x="30" y="34"/>
                    <a:pt x="34" y="33"/>
                    <a:pt x="39" y="38"/>
                  </a:cubicBezTo>
                  <a:cubicBezTo>
                    <a:pt x="45" y="44"/>
                    <a:pt x="50" y="50"/>
                    <a:pt x="55" y="5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12848629" y="1347418"/>
              <a:ext cx="539803" cy="487256"/>
            </a:xfrm>
            <a:custGeom>
              <a:avLst/>
              <a:gdLst>
                <a:gd name="T0" fmla="*/ 61 w 132"/>
                <a:gd name="T1" fmla="*/ 50 h 119"/>
                <a:gd name="T2" fmla="*/ 84 w 132"/>
                <a:gd name="T3" fmla="*/ 27 h 119"/>
                <a:gd name="T4" fmla="*/ 104 w 132"/>
                <a:gd name="T5" fmla="*/ 1 h 119"/>
                <a:gd name="T6" fmla="*/ 109 w 132"/>
                <a:gd name="T7" fmla="*/ 15 h 119"/>
                <a:gd name="T8" fmla="*/ 100 w 132"/>
                <a:gd name="T9" fmla="*/ 31 h 119"/>
                <a:gd name="T10" fmla="*/ 126 w 132"/>
                <a:gd name="T11" fmla="*/ 33 h 119"/>
                <a:gd name="T12" fmla="*/ 131 w 132"/>
                <a:gd name="T13" fmla="*/ 34 h 119"/>
                <a:gd name="T14" fmla="*/ 131 w 132"/>
                <a:gd name="T15" fmla="*/ 40 h 119"/>
                <a:gd name="T16" fmla="*/ 128 w 132"/>
                <a:gd name="T17" fmla="*/ 62 h 119"/>
                <a:gd name="T18" fmla="*/ 113 w 132"/>
                <a:gd name="T19" fmla="*/ 87 h 119"/>
                <a:gd name="T20" fmla="*/ 107 w 132"/>
                <a:gd name="T21" fmla="*/ 89 h 119"/>
                <a:gd name="T22" fmla="*/ 111 w 132"/>
                <a:gd name="T23" fmla="*/ 95 h 119"/>
                <a:gd name="T24" fmla="*/ 104 w 132"/>
                <a:gd name="T25" fmla="*/ 116 h 119"/>
                <a:gd name="T26" fmla="*/ 80 w 132"/>
                <a:gd name="T27" fmla="*/ 109 h 119"/>
                <a:gd name="T28" fmla="*/ 78 w 132"/>
                <a:gd name="T29" fmla="*/ 106 h 119"/>
                <a:gd name="T30" fmla="*/ 95 w 132"/>
                <a:gd name="T31" fmla="*/ 104 h 119"/>
                <a:gd name="T32" fmla="*/ 87 w 132"/>
                <a:gd name="T33" fmla="*/ 94 h 119"/>
                <a:gd name="T34" fmla="*/ 43 w 132"/>
                <a:gd name="T35" fmla="*/ 67 h 119"/>
                <a:gd name="T36" fmla="*/ 19 w 132"/>
                <a:gd name="T37" fmla="*/ 65 h 119"/>
                <a:gd name="T38" fmla="*/ 4 w 132"/>
                <a:gd name="T39" fmla="*/ 56 h 119"/>
                <a:gd name="T40" fmla="*/ 7 w 132"/>
                <a:gd name="T41" fmla="*/ 44 h 119"/>
                <a:gd name="T42" fmla="*/ 39 w 132"/>
                <a:gd name="T43" fmla="*/ 43 h 119"/>
                <a:gd name="T44" fmla="*/ 46 w 132"/>
                <a:gd name="T45" fmla="*/ 43 h 119"/>
                <a:gd name="T46" fmla="*/ 62 w 132"/>
                <a:gd name="T47" fmla="*/ 20 h 119"/>
                <a:gd name="T48" fmla="*/ 70 w 132"/>
                <a:gd name="T49" fmla="*/ 5 h 119"/>
                <a:gd name="T50" fmla="*/ 79 w 132"/>
                <a:gd name="T51" fmla="*/ 6 h 119"/>
                <a:gd name="T52" fmla="*/ 77 w 132"/>
                <a:gd name="T53" fmla="*/ 25 h 119"/>
                <a:gd name="T54" fmla="*/ 61 w 132"/>
                <a:gd name="T55" fmla="*/ 45 h 119"/>
                <a:gd name="T56" fmla="*/ 60 w 132"/>
                <a:gd name="T57" fmla="*/ 48 h 119"/>
                <a:gd name="T58" fmla="*/ 61 w 132"/>
                <a:gd name="T59" fmla="*/ 50 h 119"/>
                <a:gd name="T60" fmla="*/ 111 w 132"/>
                <a:gd name="T61" fmla="*/ 62 h 119"/>
                <a:gd name="T62" fmla="*/ 86 w 132"/>
                <a:gd name="T63" fmla="*/ 68 h 119"/>
                <a:gd name="T64" fmla="*/ 78 w 132"/>
                <a:gd name="T65" fmla="*/ 62 h 119"/>
                <a:gd name="T66" fmla="*/ 74 w 132"/>
                <a:gd name="T67" fmla="*/ 61 h 119"/>
                <a:gd name="T68" fmla="*/ 74 w 132"/>
                <a:gd name="T69" fmla="*/ 64 h 119"/>
                <a:gd name="T70" fmla="*/ 104 w 132"/>
                <a:gd name="T71" fmla="*/ 78 h 119"/>
                <a:gd name="T72" fmla="*/ 111 w 132"/>
                <a:gd name="T73" fmla="*/ 62 h 119"/>
                <a:gd name="T74" fmla="*/ 105 w 132"/>
                <a:gd name="T75" fmla="*/ 54 h 119"/>
                <a:gd name="T76" fmla="*/ 89 w 132"/>
                <a:gd name="T77" fmla="*/ 52 h 119"/>
                <a:gd name="T78" fmla="*/ 87 w 132"/>
                <a:gd name="T79" fmla="*/ 57 h 119"/>
                <a:gd name="T80" fmla="*/ 93 w 132"/>
                <a:gd name="T81" fmla="*/ 59 h 119"/>
                <a:gd name="T82" fmla="*/ 105 w 132"/>
                <a:gd name="T83" fmla="*/ 54 h 119"/>
                <a:gd name="T84" fmla="*/ 94 w 132"/>
                <a:gd name="T85" fmla="*/ 37 h 119"/>
                <a:gd name="T86" fmla="*/ 94 w 132"/>
                <a:gd name="T87" fmla="*/ 40 h 119"/>
                <a:gd name="T88" fmla="*/ 111 w 132"/>
                <a:gd name="T89" fmla="*/ 43 h 119"/>
                <a:gd name="T90" fmla="*/ 112 w 132"/>
                <a:gd name="T91" fmla="*/ 40 h 119"/>
                <a:gd name="T92" fmla="*/ 94 w 132"/>
                <a:gd name="T93" fmla="*/ 3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2" h="119">
                  <a:moveTo>
                    <a:pt x="61" y="50"/>
                  </a:moveTo>
                  <a:cubicBezTo>
                    <a:pt x="69" y="42"/>
                    <a:pt x="77" y="35"/>
                    <a:pt x="84" y="27"/>
                  </a:cubicBezTo>
                  <a:cubicBezTo>
                    <a:pt x="91" y="19"/>
                    <a:pt x="98" y="10"/>
                    <a:pt x="104" y="1"/>
                  </a:cubicBezTo>
                  <a:cubicBezTo>
                    <a:pt x="111" y="5"/>
                    <a:pt x="113" y="8"/>
                    <a:pt x="109" y="15"/>
                  </a:cubicBezTo>
                  <a:cubicBezTo>
                    <a:pt x="107" y="20"/>
                    <a:pt x="104" y="24"/>
                    <a:pt x="100" y="31"/>
                  </a:cubicBezTo>
                  <a:cubicBezTo>
                    <a:pt x="109" y="30"/>
                    <a:pt x="117" y="37"/>
                    <a:pt x="126" y="33"/>
                  </a:cubicBezTo>
                  <a:cubicBezTo>
                    <a:pt x="127" y="32"/>
                    <a:pt x="131" y="33"/>
                    <a:pt x="131" y="34"/>
                  </a:cubicBezTo>
                  <a:cubicBezTo>
                    <a:pt x="132" y="36"/>
                    <a:pt x="132" y="38"/>
                    <a:pt x="131" y="40"/>
                  </a:cubicBezTo>
                  <a:cubicBezTo>
                    <a:pt x="126" y="49"/>
                    <a:pt x="126" y="53"/>
                    <a:pt x="128" y="62"/>
                  </a:cubicBezTo>
                  <a:cubicBezTo>
                    <a:pt x="131" y="73"/>
                    <a:pt x="125" y="84"/>
                    <a:pt x="113" y="87"/>
                  </a:cubicBezTo>
                  <a:cubicBezTo>
                    <a:pt x="111" y="88"/>
                    <a:pt x="110" y="88"/>
                    <a:pt x="107" y="89"/>
                  </a:cubicBezTo>
                  <a:cubicBezTo>
                    <a:pt x="109" y="91"/>
                    <a:pt x="110" y="93"/>
                    <a:pt x="111" y="95"/>
                  </a:cubicBezTo>
                  <a:cubicBezTo>
                    <a:pt x="118" y="106"/>
                    <a:pt x="116" y="113"/>
                    <a:pt x="104" y="116"/>
                  </a:cubicBezTo>
                  <a:cubicBezTo>
                    <a:pt x="94" y="119"/>
                    <a:pt x="84" y="116"/>
                    <a:pt x="80" y="109"/>
                  </a:cubicBezTo>
                  <a:cubicBezTo>
                    <a:pt x="79" y="109"/>
                    <a:pt x="79" y="107"/>
                    <a:pt x="78" y="106"/>
                  </a:cubicBezTo>
                  <a:cubicBezTo>
                    <a:pt x="84" y="105"/>
                    <a:pt x="88" y="105"/>
                    <a:pt x="95" y="104"/>
                  </a:cubicBezTo>
                  <a:cubicBezTo>
                    <a:pt x="92" y="100"/>
                    <a:pt x="90" y="96"/>
                    <a:pt x="87" y="94"/>
                  </a:cubicBezTo>
                  <a:cubicBezTo>
                    <a:pt x="73" y="85"/>
                    <a:pt x="58" y="76"/>
                    <a:pt x="43" y="67"/>
                  </a:cubicBezTo>
                  <a:cubicBezTo>
                    <a:pt x="35" y="63"/>
                    <a:pt x="27" y="63"/>
                    <a:pt x="19" y="65"/>
                  </a:cubicBezTo>
                  <a:cubicBezTo>
                    <a:pt x="11" y="67"/>
                    <a:pt x="7" y="61"/>
                    <a:pt x="4" y="56"/>
                  </a:cubicBezTo>
                  <a:cubicBezTo>
                    <a:pt x="0" y="52"/>
                    <a:pt x="4" y="48"/>
                    <a:pt x="7" y="44"/>
                  </a:cubicBezTo>
                  <a:cubicBezTo>
                    <a:pt x="15" y="34"/>
                    <a:pt x="29" y="34"/>
                    <a:pt x="39" y="43"/>
                  </a:cubicBezTo>
                  <a:cubicBezTo>
                    <a:pt x="42" y="46"/>
                    <a:pt x="44" y="46"/>
                    <a:pt x="46" y="43"/>
                  </a:cubicBezTo>
                  <a:cubicBezTo>
                    <a:pt x="52" y="35"/>
                    <a:pt x="57" y="28"/>
                    <a:pt x="62" y="20"/>
                  </a:cubicBezTo>
                  <a:cubicBezTo>
                    <a:pt x="65" y="15"/>
                    <a:pt x="67" y="10"/>
                    <a:pt x="70" y="5"/>
                  </a:cubicBezTo>
                  <a:cubicBezTo>
                    <a:pt x="73" y="0"/>
                    <a:pt x="76" y="1"/>
                    <a:pt x="79" y="6"/>
                  </a:cubicBezTo>
                  <a:cubicBezTo>
                    <a:pt x="82" y="13"/>
                    <a:pt x="81" y="19"/>
                    <a:pt x="77" y="25"/>
                  </a:cubicBezTo>
                  <a:cubicBezTo>
                    <a:pt x="72" y="32"/>
                    <a:pt x="66" y="39"/>
                    <a:pt x="61" y="45"/>
                  </a:cubicBezTo>
                  <a:cubicBezTo>
                    <a:pt x="61" y="46"/>
                    <a:pt x="60" y="47"/>
                    <a:pt x="60" y="48"/>
                  </a:cubicBezTo>
                  <a:cubicBezTo>
                    <a:pt x="60" y="49"/>
                    <a:pt x="61" y="49"/>
                    <a:pt x="61" y="50"/>
                  </a:cubicBezTo>
                  <a:close/>
                  <a:moveTo>
                    <a:pt x="111" y="62"/>
                  </a:moveTo>
                  <a:cubicBezTo>
                    <a:pt x="104" y="72"/>
                    <a:pt x="96" y="74"/>
                    <a:pt x="86" y="68"/>
                  </a:cubicBezTo>
                  <a:cubicBezTo>
                    <a:pt x="83" y="67"/>
                    <a:pt x="81" y="64"/>
                    <a:pt x="78" y="62"/>
                  </a:cubicBezTo>
                  <a:cubicBezTo>
                    <a:pt x="77" y="61"/>
                    <a:pt x="75" y="61"/>
                    <a:pt x="74" y="61"/>
                  </a:cubicBezTo>
                  <a:cubicBezTo>
                    <a:pt x="74" y="62"/>
                    <a:pt x="73" y="64"/>
                    <a:pt x="74" y="64"/>
                  </a:cubicBezTo>
                  <a:cubicBezTo>
                    <a:pt x="82" y="71"/>
                    <a:pt x="91" y="78"/>
                    <a:pt x="104" y="78"/>
                  </a:cubicBezTo>
                  <a:cubicBezTo>
                    <a:pt x="113" y="78"/>
                    <a:pt x="116" y="72"/>
                    <a:pt x="111" y="62"/>
                  </a:cubicBezTo>
                  <a:close/>
                  <a:moveTo>
                    <a:pt x="105" y="54"/>
                  </a:moveTo>
                  <a:cubicBezTo>
                    <a:pt x="100" y="46"/>
                    <a:pt x="93" y="45"/>
                    <a:pt x="89" y="52"/>
                  </a:cubicBezTo>
                  <a:cubicBezTo>
                    <a:pt x="88" y="53"/>
                    <a:pt x="87" y="56"/>
                    <a:pt x="87" y="57"/>
                  </a:cubicBezTo>
                  <a:cubicBezTo>
                    <a:pt x="89" y="59"/>
                    <a:pt x="92" y="60"/>
                    <a:pt x="93" y="59"/>
                  </a:cubicBezTo>
                  <a:cubicBezTo>
                    <a:pt x="98" y="58"/>
                    <a:pt x="101" y="56"/>
                    <a:pt x="105" y="54"/>
                  </a:cubicBezTo>
                  <a:close/>
                  <a:moveTo>
                    <a:pt x="94" y="37"/>
                  </a:moveTo>
                  <a:cubicBezTo>
                    <a:pt x="94" y="38"/>
                    <a:pt x="94" y="39"/>
                    <a:pt x="94" y="40"/>
                  </a:cubicBezTo>
                  <a:cubicBezTo>
                    <a:pt x="100" y="41"/>
                    <a:pt x="106" y="42"/>
                    <a:pt x="111" y="43"/>
                  </a:cubicBezTo>
                  <a:cubicBezTo>
                    <a:pt x="112" y="42"/>
                    <a:pt x="112" y="41"/>
                    <a:pt x="112" y="40"/>
                  </a:cubicBezTo>
                  <a:cubicBezTo>
                    <a:pt x="106" y="39"/>
                    <a:pt x="100" y="38"/>
                    <a:pt x="94" y="3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0715693" y="5801979"/>
              <a:ext cx="568463" cy="398881"/>
            </a:xfrm>
            <a:custGeom>
              <a:avLst/>
              <a:gdLst>
                <a:gd name="T0" fmla="*/ 59 w 139"/>
                <a:gd name="T1" fmla="*/ 78 h 97"/>
                <a:gd name="T2" fmla="*/ 48 w 139"/>
                <a:gd name="T3" fmla="*/ 89 h 97"/>
                <a:gd name="T4" fmla="*/ 30 w 139"/>
                <a:gd name="T5" fmla="*/ 88 h 97"/>
                <a:gd name="T6" fmla="*/ 2 w 139"/>
                <a:gd name="T7" fmla="*/ 50 h 97"/>
                <a:gd name="T8" fmla="*/ 9 w 139"/>
                <a:gd name="T9" fmla="*/ 19 h 97"/>
                <a:gd name="T10" fmla="*/ 31 w 139"/>
                <a:gd name="T11" fmla="*/ 2 h 97"/>
                <a:gd name="T12" fmla="*/ 70 w 139"/>
                <a:gd name="T13" fmla="*/ 10 h 97"/>
                <a:gd name="T14" fmla="*/ 88 w 139"/>
                <a:gd name="T15" fmla="*/ 8 h 97"/>
                <a:gd name="T16" fmla="*/ 90 w 139"/>
                <a:gd name="T17" fmla="*/ 13 h 97"/>
                <a:gd name="T18" fmla="*/ 88 w 139"/>
                <a:gd name="T19" fmla="*/ 44 h 97"/>
                <a:gd name="T20" fmla="*/ 114 w 139"/>
                <a:gd name="T21" fmla="*/ 45 h 97"/>
                <a:gd name="T22" fmla="*/ 118 w 139"/>
                <a:gd name="T23" fmla="*/ 41 h 97"/>
                <a:gd name="T24" fmla="*/ 120 w 139"/>
                <a:gd name="T25" fmla="*/ 16 h 97"/>
                <a:gd name="T26" fmla="*/ 126 w 139"/>
                <a:gd name="T27" fmla="*/ 10 h 97"/>
                <a:gd name="T28" fmla="*/ 138 w 139"/>
                <a:gd name="T29" fmla="*/ 23 h 97"/>
                <a:gd name="T30" fmla="*/ 134 w 139"/>
                <a:gd name="T31" fmla="*/ 91 h 97"/>
                <a:gd name="T32" fmla="*/ 129 w 139"/>
                <a:gd name="T33" fmla="*/ 96 h 97"/>
                <a:gd name="T34" fmla="*/ 116 w 139"/>
                <a:gd name="T35" fmla="*/ 96 h 97"/>
                <a:gd name="T36" fmla="*/ 116 w 139"/>
                <a:gd name="T37" fmla="*/ 87 h 97"/>
                <a:gd name="T38" fmla="*/ 117 w 139"/>
                <a:gd name="T39" fmla="*/ 61 h 97"/>
                <a:gd name="T40" fmla="*/ 113 w 139"/>
                <a:gd name="T41" fmla="*/ 55 h 97"/>
                <a:gd name="T42" fmla="*/ 94 w 139"/>
                <a:gd name="T43" fmla="*/ 54 h 97"/>
                <a:gd name="T44" fmla="*/ 87 w 139"/>
                <a:gd name="T45" fmla="*/ 60 h 97"/>
                <a:gd name="T46" fmla="*/ 86 w 139"/>
                <a:gd name="T47" fmla="*/ 87 h 97"/>
                <a:gd name="T48" fmla="*/ 79 w 139"/>
                <a:gd name="T49" fmla="*/ 94 h 97"/>
                <a:gd name="T50" fmla="*/ 67 w 139"/>
                <a:gd name="T51" fmla="*/ 81 h 97"/>
                <a:gd name="T52" fmla="*/ 70 w 139"/>
                <a:gd name="T53" fmla="*/ 29 h 97"/>
                <a:gd name="T54" fmla="*/ 65 w 139"/>
                <a:gd name="T55" fmla="*/ 19 h 97"/>
                <a:gd name="T56" fmla="*/ 45 w 139"/>
                <a:gd name="T57" fmla="*/ 13 h 97"/>
                <a:gd name="T58" fmla="*/ 30 w 139"/>
                <a:gd name="T59" fmla="*/ 21 h 97"/>
                <a:gd name="T60" fmla="*/ 22 w 139"/>
                <a:gd name="T61" fmla="*/ 64 h 97"/>
                <a:gd name="T62" fmla="*/ 37 w 139"/>
                <a:gd name="T63" fmla="*/ 78 h 97"/>
                <a:gd name="T64" fmla="*/ 59 w 139"/>
                <a:gd name="T65" fmla="*/ 7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9" h="97">
                  <a:moveTo>
                    <a:pt x="59" y="78"/>
                  </a:moveTo>
                  <a:cubicBezTo>
                    <a:pt x="59" y="88"/>
                    <a:pt x="58" y="89"/>
                    <a:pt x="48" y="89"/>
                  </a:cubicBezTo>
                  <a:cubicBezTo>
                    <a:pt x="42" y="89"/>
                    <a:pt x="36" y="89"/>
                    <a:pt x="30" y="88"/>
                  </a:cubicBezTo>
                  <a:cubicBezTo>
                    <a:pt x="9" y="83"/>
                    <a:pt x="0" y="72"/>
                    <a:pt x="2" y="50"/>
                  </a:cubicBezTo>
                  <a:cubicBezTo>
                    <a:pt x="2" y="40"/>
                    <a:pt x="5" y="29"/>
                    <a:pt x="9" y="19"/>
                  </a:cubicBezTo>
                  <a:cubicBezTo>
                    <a:pt x="12" y="9"/>
                    <a:pt x="20" y="3"/>
                    <a:pt x="31" y="2"/>
                  </a:cubicBezTo>
                  <a:cubicBezTo>
                    <a:pt x="45" y="0"/>
                    <a:pt x="57" y="4"/>
                    <a:pt x="70" y="10"/>
                  </a:cubicBezTo>
                  <a:cubicBezTo>
                    <a:pt x="72" y="8"/>
                    <a:pt x="85" y="6"/>
                    <a:pt x="88" y="8"/>
                  </a:cubicBezTo>
                  <a:cubicBezTo>
                    <a:pt x="89" y="9"/>
                    <a:pt x="90" y="11"/>
                    <a:pt x="90" y="13"/>
                  </a:cubicBezTo>
                  <a:cubicBezTo>
                    <a:pt x="89" y="23"/>
                    <a:pt x="89" y="33"/>
                    <a:pt x="88" y="44"/>
                  </a:cubicBezTo>
                  <a:cubicBezTo>
                    <a:pt x="97" y="45"/>
                    <a:pt x="106" y="45"/>
                    <a:pt x="114" y="45"/>
                  </a:cubicBezTo>
                  <a:cubicBezTo>
                    <a:pt x="115" y="45"/>
                    <a:pt x="118" y="43"/>
                    <a:pt x="118" y="41"/>
                  </a:cubicBezTo>
                  <a:cubicBezTo>
                    <a:pt x="119" y="33"/>
                    <a:pt x="120" y="24"/>
                    <a:pt x="120" y="16"/>
                  </a:cubicBezTo>
                  <a:cubicBezTo>
                    <a:pt x="120" y="11"/>
                    <a:pt x="122" y="10"/>
                    <a:pt x="126" y="10"/>
                  </a:cubicBezTo>
                  <a:cubicBezTo>
                    <a:pt x="139" y="10"/>
                    <a:pt x="139" y="10"/>
                    <a:pt x="138" y="23"/>
                  </a:cubicBezTo>
                  <a:cubicBezTo>
                    <a:pt x="137" y="46"/>
                    <a:pt x="136" y="68"/>
                    <a:pt x="134" y="91"/>
                  </a:cubicBezTo>
                  <a:cubicBezTo>
                    <a:pt x="134" y="95"/>
                    <a:pt x="133" y="97"/>
                    <a:pt x="129" y="96"/>
                  </a:cubicBezTo>
                  <a:cubicBezTo>
                    <a:pt x="125" y="96"/>
                    <a:pt x="121" y="96"/>
                    <a:pt x="116" y="96"/>
                  </a:cubicBezTo>
                  <a:cubicBezTo>
                    <a:pt x="116" y="93"/>
                    <a:pt x="115" y="90"/>
                    <a:pt x="116" y="87"/>
                  </a:cubicBezTo>
                  <a:cubicBezTo>
                    <a:pt x="116" y="78"/>
                    <a:pt x="117" y="69"/>
                    <a:pt x="117" y="61"/>
                  </a:cubicBezTo>
                  <a:cubicBezTo>
                    <a:pt x="118" y="57"/>
                    <a:pt x="116" y="56"/>
                    <a:pt x="113" y="55"/>
                  </a:cubicBezTo>
                  <a:cubicBezTo>
                    <a:pt x="106" y="55"/>
                    <a:pt x="100" y="55"/>
                    <a:pt x="94" y="54"/>
                  </a:cubicBezTo>
                  <a:cubicBezTo>
                    <a:pt x="89" y="54"/>
                    <a:pt x="87" y="55"/>
                    <a:pt x="87" y="60"/>
                  </a:cubicBezTo>
                  <a:cubicBezTo>
                    <a:pt x="87" y="69"/>
                    <a:pt x="86" y="78"/>
                    <a:pt x="86" y="87"/>
                  </a:cubicBezTo>
                  <a:cubicBezTo>
                    <a:pt x="86" y="92"/>
                    <a:pt x="84" y="94"/>
                    <a:pt x="79" y="94"/>
                  </a:cubicBezTo>
                  <a:cubicBezTo>
                    <a:pt x="65" y="93"/>
                    <a:pt x="66" y="95"/>
                    <a:pt x="67" y="81"/>
                  </a:cubicBezTo>
                  <a:cubicBezTo>
                    <a:pt x="68" y="64"/>
                    <a:pt x="69" y="47"/>
                    <a:pt x="70" y="29"/>
                  </a:cubicBezTo>
                  <a:cubicBezTo>
                    <a:pt x="70" y="24"/>
                    <a:pt x="69" y="21"/>
                    <a:pt x="65" y="19"/>
                  </a:cubicBezTo>
                  <a:cubicBezTo>
                    <a:pt x="58" y="17"/>
                    <a:pt x="52" y="14"/>
                    <a:pt x="45" y="13"/>
                  </a:cubicBezTo>
                  <a:cubicBezTo>
                    <a:pt x="38" y="12"/>
                    <a:pt x="33" y="15"/>
                    <a:pt x="30" y="21"/>
                  </a:cubicBezTo>
                  <a:cubicBezTo>
                    <a:pt x="22" y="34"/>
                    <a:pt x="21" y="49"/>
                    <a:pt x="22" y="64"/>
                  </a:cubicBezTo>
                  <a:cubicBezTo>
                    <a:pt x="23" y="73"/>
                    <a:pt x="29" y="78"/>
                    <a:pt x="37" y="78"/>
                  </a:cubicBezTo>
                  <a:cubicBezTo>
                    <a:pt x="45" y="79"/>
                    <a:pt x="52" y="78"/>
                    <a:pt x="59" y="7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13510244" y="3774139"/>
              <a:ext cx="487254" cy="728496"/>
            </a:xfrm>
            <a:custGeom>
              <a:avLst/>
              <a:gdLst>
                <a:gd name="T0" fmla="*/ 86 w 119"/>
                <a:gd name="T1" fmla="*/ 161 h 178"/>
                <a:gd name="T2" fmla="*/ 79 w 119"/>
                <a:gd name="T3" fmla="*/ 178 h 178"/>
                <a:gd name="T4" fmla="*/ 0 w 119"/>
                <a:gd name="T5" fmla="*/ 146 h 178"/>
                <a:gd name="T6" fmla="*/ 10 w 119"/>
                <a:gd name="T7" fmla="*/ 120 h 178"/>
                <a:gd name="T8" fmla="*/ 30 w 119"/>
                <a:gd name="T9" fmla="*/ 56 h 178"/>
                <a:gd name="T10" fmla="*/ 35 w 119"/>
                <a:gd name="T11" fmla="*/ 50 h 178"/>
                <a:gd name="T12" fmla="*/ 67 w 119"/>
                <a:gd name="T13" fmla="*/ 38 h 178"/>
                <a:gd name="T14" fmla="*/ 62 w 119"/>
                <a:gd name="T15" fmla="*/ 33 h 178"/>
                <a:gd name="T16" fmla="*/ 46 w 119"/>
                <a:gd name="T17" fmla="*/ 18 h 178"/>
                <a:gd name="T18" fmla="*/ 42 w 119"/>
                <a:gd name="T19" fmla="*/ 0 h 178"/>
                <a:gd name="T20" fmla="*/ 66 w 119"/>
                <a:gd name="T21" fmla="*/ 24 h 178"/>
                <a:gd name="T22" fmla="*/ 98 w 119"/>
                <a:gd name="T23" fmla="*/ 39 h 178"/>
                <a:gd name="T24" fmla="*/ 115 w 119"/>
                <a:gd name="T25" fmla="*/ 43 h 178"/>
                <a:gd name="T26" fmla="*/ 119 w 119"/>
                <a:gd name="T27" fmla="*/ 48 h 178"/>
                <a:gd name="T28" fmla="*/ 116 w 119"/>
                <a:gd name="T29" fmla="*/ 62 h 178"/>
                <a:gd name="T30" fmla="*/ 80 w 119"/>
                <a:gd name="T31" fmla="*/ 55 h 178"/>
                <a:gd name="T32" fmla="*/ 73 w 119"/>
                <a:gd name="T33" fmla="*/ 54 h 178"/>
                <a:gd name="T34" fmla="*/ 40 w 119"/>
                <a:gd name="T35" fmla="*/ 67 h 178"/>
                <a:gd name="T36" fmla="*/ 37 w 119"/>
                <a:gd name="T37" fmla="*/ 70 h 178"/>
                <a:gd name="T38" fmla="*/ 30 w 119"/>
                <a:gd name="T39" fmla="*/ 91 h 178"/>
                <a:gd name="T40" fmla="*/ 102 w 119"/>
                <a:gd name="T41" fmla="*/ 114 h 178"/>
                <a:gd name="T42" fmla="*/ 97 w 119"/>
                <a:gd name="T43" fmla="*/ 132 h 178"/>
                <a:gd name="T44" fmla="*/ 24 w 119"/>
                <a:gd name="T45" fmla="*/ 109 h 178"/>
                <a:gd name="T46" fmla="*/ 17 w 119"/>
                <a:gd name="T47" fmla="*/ 133 h 178"/>
                <a:gd name="T48" fmla="*/ 86 w 119"/>
                <a:gd name="T49" fmla="*/ 16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78">
                  <a:moveTo>
                    <a:pt x="86" y="161"/>
                  </a:moveTo>
                  <a:cubicBezTo>
                    <a:pt x="84" y="167"/>
                    <a:pt x="82" y="172"/>
                    <a:pt x="79" y="178"/>
                  </a:cubicBezTo>
                  <a:cubicBezTo>
                    <a:pt x="53" y="168"/>
                    <a:pt x="26" y="157"/>
                    <a:pt x="0" y="146"/>
                  </a:cubicBezTo>
                  <a:cubicBezTo>
                    <a:pt x="3" y="137"/>
                    <a:pt x="7" y="129"/>
                    <a:pt x="10" y="120"/>
                  </a:cubicBezTo>
                  <a:cubicBezTo>
                    <a:pt x="17" y="99"/>
                    <a:pt x="23" y="77"/>
                    <a:pt x="30" y="56"/>
                  </a:cubicBezTo>
                  <a:cubicBezTo>
                    <a:pt x="30" y="53"/>
                    <a:pt x="33" y="50"/>
                    <a:pt x="35" y="50"/>
                  </a:cubicBezTo>
                  <a:cubicBezTo>
                    <a:pt x="45" y="45"/>
                    <a:pt x="56" y="42"/>
                    <a:pt x="67" y="38"/>
                  </a:cubicBezTo>
                  <a:cubicBezTo>
                    <a:pt x="65" y="36"/>
                    <a:pt x="64" y="34"/>
                    <a:pt x="62" y="33"/>
                  </a:cubicBezTo>
                  <a:cubicBezTo>
                    <a:pt x="57" y="28"/>
                    <a:pt x="51" y="22"/>
                    <a:pt x="46" y="18"/>
                  </a:cubicBezTo>
                  <a:cubicBezTo>
                    <a:pt x="39" y="13"/>
                    <a:pt x="38" y="8"/>
                    <a:pt x="42" y="0"/>
                  </a:cubicBezTo>
                  <a:cubicBezTo>
                    <a:pt x="50" y="8"/>
                    <a:pt x="59" y="15"/>
                    <a:pt x="66" y="24"/>
                  </a:cubicBezTo>
                  <a:cubicBezTo>
                    <a:pt x="75" y="33"/>
                    <a:pt x="85" y="38"/>
                    <a:pt x="98" y="39"/>
                  </a:cubicBezTo>
                  <a:cubicBezTo>
                    <a:pt x="104" y="40"/>
                    <a:pt x="110" y="41"/>
                    <a:pt x="115" y="43"/>
                  </a:cubicBezTo>
                  <a:cubicBezTo>
                    <a:pt x="117" y="43"/>
                    <a:pt x="119" y="46"/>
                    <a:pt x="119" y="48"/>
                  </a:cubicBezTo>
                  <a:cubicBezTo>
                    <a:pt x="118" y="52"/>
                    <a:pt x="117" y="57"/>
                    <a:pt x="116" y="62"/>
                  </a:cubicBezTo>
                  <a:cubicBezTo>
                    <a:pt x="104" y="60"/>
                    <a:pt x="92" y="57"/>
                    <a:pt x="80" y="55"/>
                  </a:cubicBezTo>
                  <a:cubicBezTo>
                    <a:pt x="78" y="54"/>
                    <a:pt x="75" y="54"/>
                    <a:pt x="73" y="54"/>
                  </a:cubicBezTo>
                  <a:cubicBezTo>
                    <a:pt x="62" y="58"/>
                    <a:pt x="51" y="63"/>
                    <a:pt x="40" y="67"/>
                  </a:cubicBezTo>
                  <a:cubicBezTo>
                    <a:pt x="39" y="67"/>
                    <a:pt x="37" y="69"/>
                    <a:pt x="37" y="70"/>
                  </a:cubicBezTo>
                  <a:cubicBezTo>
                    <a:pt x="35" y="76"/>
                    <a:pt x="33" y="83"/>
                    <a:pt x="30" y="91"/>
                  </a:cubicBezTo>
                  <a:cubicBezTo>
                    <a:pt x="54" y="99"/>
                    <a:pt x="78" y="106"/>
                    <a:pt x="102" y="114"/>
                  </a:cubicBezTo>
                  <a:cubicBezTo>
                    <a:pt x="100" y="120"/>
                    <a:pt x="99" y="126"/>
                    <a:pt x="97" y="132"/>
                  </a:cubicBezTo>
                  <a:cubicBezTo>
                    <a:pt x="72" y="124"/>
                    <a:pt x="49" y="117"/>
                    <a:pt x="24" y="109"/>
                  </a:cubicBezTo>
                  <a:cubicBezTo>
                    <a:pt x="22" y="117"/>
                    <a:pt x="19" y="124"/>
                    <a:pt x="17" y="133"/>
                  </a:cubicBezTo>
                  <a:cubicBezTo>
                    <a:pt x="40" y="142"/>
                    <a:pt x="63" y="151"/>
                    <a:pt x="86" y="161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9946595" y="5493863"/>
              <a:ext cx="535026" cy="542191"/>
            </a:xfrm>
            <a:custGeom>
              <a:avLst/>
              <a:gdLst>
                <a:gd name="T0" fmla="*/ 20 w 131"/>
                <a:gd name="T1" fmla="*/ 0 h 132"/>
                <a:gd name="T2" fmla="*/ 131 w 131"/>
                <a:gd name="T3" fmla="*/ 54 h 132"/>
                <a:gd name="T4" fmla="*/ 128 w 131"/>
                <a:gd name="T5" fmla="*/ 61 h 132"/>
                <a:gd name="T6" fmla="*/ 91 w 131"/>
                <a:gd name="T7" fmla="*/ 46 h 132"/>
                <a:gd name="T8" fmla="*/ 82 w 131"/>
                <a:gd name="T9" fmla="*/ 70 h 132"/>
                <a:gd name="T10" fmla="*/ 112 w 131"/>
                <a:gd name="T11" fmla="*/ 83 h 132"/>
                <a:gd name="T12" fmla="*/ 108 w 131"/>
                <a:gd name="T13" fmla="*/ 92 h 132"/>
                <a:gd name="T14" fmla="*/ 82 w 131"/>
                <a:gd name="T15" fmla="*/ 82 h 132"/>
                <a:gd name="T16" fmla="*/ 76 w 131"/>
                <a:gd name="T17" fmla="*/ 84 h 132"/>
                <a:gd name="T18" fmla="*/ 68 w 131"/>
                <a:gd name="T19" fmla="*/ 102 h 132"/>
                <a:gd name="T20" fmla="*/ 71 w 131"/>
                <a:gd name="T21" fmla="*/ 109 h 132"/>
                <a:gd name="T22" fmla="*/ 103 w 131"/>
                <a:gd name="T23" fmla="*/ 123 h 132"/>
                <a:gd name="T24" fmla="*/ 99 w 131"/>
                <a:gd name="T25" fmla="*/ 132 h 132"/>
                <a:gd name="T26" fmla="*/ 45 w 131"/>
                <a:gd name="T27" fmla="*/ 109 h 132"/>
                <a:gd name="T28" fmla="*/ 62 w 131"/>
                <a:gd name="T29" fmla="*/ 69 h 132"/>
                <a:gd name="T30" fmla="*/ 72 w 131"/>
                <a:gd name="T31" fmla="*/ 44 h 132"/>
                <a:gd name="T32" fmla="*/ 69 w 131"/>
                <a:gd name="T33" fmla="*/ 37 h 132"/>
                <a:gd name="T34" fmla="*/ 53 w 131"/>
                <a:gd name="T35" fmla="*/ 28 h 132"/>
                <a:gd name="T36" fmla="*/ 17 w 131"/>
                <a:gd name="T37" fmla="*/ 95 h 132"/>
                <a:gd name="T38" fmla="*/ 0 w 131"/>
                <a:gd name="T39" fmla="*/ 86 h 132"/>
                <a:gd name="T40" fmla="*/ 19 w 131"/>
                <a:gd name="T41" fmla="*/ 51 h 132"/>
                <a:gd name="T42" fmla="*/ 33 w 131"/>
                <a:gd name="T43" fmla="*/ 25 h 132"/>
                <a:gd name="T44" fmla="*/ 30 w 131"/>
                <a:gd name="T45" fmla="*/ 16 h 132"/>
                <a:gd name="T46" fmla="*/ 22 w 131"/>
                <a:gd name="T47" fmla="*/ 11 h 132"/>
                <a:gd name="T48" fmla="*/ 20 w 13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32">
                  <a:moveTo>
                    <a:pt x="20" y="0"/>
                  </a:moveTo>
                  <a:cubicBezTo>
                    <a:pt x="57" y="18"/>
                    <a:pt x="94" y="36"/>
                    <a:pt x="131" y="54"/>
                  </a:cubicBezTo>
                  <a:cubicBezTo>
                    <a:pt x="130" y="55"/>
                    <a:pt x="129" y="58"/>
                    <a:pt x="128" y="61"/>
                  </a:cubicBezTo>
                  <a:cubicBezTo>
                    <a:pt x="116" y="56"/>
                    <a:pt x="104" y="51"/>
                    <a:pt x="91" y="46"/>
                  </a:cubicBezTo>
                  <a:cubicBezTo>
                    <a:pt x="88" y="55"/>
                    <a:pt x="85" y="62"/>
                    <a:pt x="82" y="70"/>
                  </a:cubicBezTo>
                  <a:cubicBezTo>
                    <a:pt x="92" y="75"/>
                    <a:pt x="101" y="79"/>
                    <a:pt x="112" y="83"/>
                  </a:cubicBezTo>
                  <a:cubicBezTo>
                    <a:pt x="110" y="86"/>
                    <a:pt x="109" y="89"/>
                    <a:pt x="108" y="92"/>
                  </a:cubicBezTo>
                  <a:cubicBezTo>
                    <a:pt x="99" y="88"/>
                    <a:pt x="91" y="85"/>
                    <a:pt x="82" y="82"/>
                  </a:cubicBezTo>
                  <a:cubicBezTo>
                    <a:pt x="79" y="80"/>
                    <a:pt x="77" y="80"/>
                    <a:pt x="76" y="84"/>
                  </a:cubicBezTo>
                  <a:cubicBezTo>
                    <a:pt x="73" y="90"/>
                    <a:pt x="71" y="97"/>
                    <a:pt x="68" y="102"/>
                  </a:cubicBezTo>
                  <a:cubicBezTo>
                    <a:pt x="66" y="106"/>
                    <a:pt x="67" y="108"/>
                    <a:pt x="71" y="109"/>
                  </a:cubicBezTo>
                  <a:cubicBezTo>
                    <a:pt x="82" y="113"/>
                    <a:pt x="92" y="118"/>
                    <a:pt x="103" y="123"/>
                  </a:cubicBezTo>
                  <a:cubicBezTo>
                    <a:pt x="102" y="126"/>
                    <a:pt x="101" y="128"/>
                    <a:pt x="99" y="132"/>
                  </a:cubicBezTo>
                  <a:cubicBezTo>
                    <a:pt x="81" y="124"/>
                    <a:pt x="63" y="117"/>
                    <a:pt x="45" y="109"/>
                  </a:cubicBezTo>
                  <a:cubicBezTo>
                    <a:pt x="51" y="95"/>
                    <a:pt x="56" y="82"/>
                    <a:pt x="62" y="69"/>
                  </a:cubicBezTo>
                  <a:cubicBezTo>
                    <a:pt x="65" y="61"/>
                    <a:pt x="68" y="52"/>
                    <a:pt x="72" y="44"/>
                  </a:cubicBezTo>
                  <a:cubicBezTo>
                    <a:pt x="73" y="41"/>
                    <a:pt x="73" y="38"/>
                    <a:pt x="69" y="37"/>
                  </a:cubicBezTo>
                  <a:cubicBezTo>
                    <a:pt x="64" y="34"/>
                    <a:pt x="59" y="31"/>
                    <a:pt x="53" y="28"/>
                  </a:cubicBezTo>
                  <a:cubicBezTo>
                    <a:pt x="41" y="50"/>
                    <a:pt x="29" y="72"/>
                    <a:pt x="17" y="95"/>
                  </a:cubicBezTo>
                  <a:cubicBezTo>
                    <a:pt x="11" y="92"/>
                    <a:pt x="6" y="89"/>
                    <a:pt x="0" y="86"/>
                  </a:cubicBezTo>
                  <a:cubicBezTo>
                    <a:pt x="7" y="74"/>
                    <a:pt x="13" y="62"/>
                    <a:pt x="19" y="51"/>
                  </a:cubicBezTo>
                  <a:cubicBezTo>
                    <a:pt x="24" y="42"/>
                    <a:pt x="28" y="33"/>
                    <a:pt x="33" y="25"/>
                  </a:cubicBezTo>
                  <a:cubicBezTo>
                    <a:pt x="36" y="20"/>
                    <a:pt x="35" y="18"/>
                    <a:pt x="30" y="16"/>
                  </a:cubicBezTo>
                  <a:cubicBezTo>
                    <a:pt x="28" y="15"/>
                    <a:pt x="25" y="13"/>
                    <a:pt x="22" y="11"/>
                  </a:cubicBezTo>
                  <a:cubicBezTo>
                    <a:pt x="15" y="7"/>
                    <a:pt x="15" y="7"/>
                    <a:pt x="20" y="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12590671" y="5307560"/>
              <a:ext cx="427542" cy="446651"/>
            </a:xfrm>
            <a:custGeom>
              <a:avLst/>
              <a:gdLst>
                <a:gd name="T0" fmla="*/ 79 w 105"/>
                <a:gd name="T1" fmla="*/ 55 h 109"/>
                <a:gd name="T2" fmla="*/ 44 w 105"/>
                <a:gd name="T3" fmla="*/ 8 h 109"/>
                <a:gd name="T4" fmla="*/ 55 w 105"/>
                <a:gd name="T5" fmla="*/ 0 h 109"/>
                <a:gd name="T6" fmla="*/ 105 w 105"/>
                <a:gd name="T7" fmla="*/ 69 h 109"/>
                <a:gd name="T8" fmla="*/ 89 w 105"/>
                <a:gd name="T9" fmla="*/ 81 h 109"/>
                <a:gd name="T10" fmla="*/ 82 w 105"/>
                <a:gd name="T11" fmla="*/ 80 h 109"/>
                <a:gd name="T12" fmla="*/ 31 w 105"/>
                <a:gd name="T13" fmla="*/ 52 h 109"/>
                <a:gd name="T14" fmla="*/ 25 w 105"/>
                <a:gd name="T15" fmla="*/ 51 h 109"/>
                <a:gd name="T16" fmla="*/ 61 w 105"/>
                <a:gd name="T17" fmla="*/ 101 h 109"/>
                <a:gd name="T18" fmla="*/ 50 w 105"/>
                <a:gd name="T19" fmla="*/ 109 h 109"/>
                <a:gd name="T20" fmla="*/ 0 w 105"/>
                <a:gd name="T21" fmla="*/ 39 h 109"/>
                <a:gd name="T22" fmla="*/ 17 w 105"/>
                <a:gd name="T23" fmla="*/ 27 h 109"/>
                <a:gd name="T24" fmla="*/ 24 w 105"/>
                <a:gd name="T25" fmla="*/ 28 h 109"/>
                <a:gd name="T26" fmla="*/ 70 w 105"/>
                <a:gd name="T27" fmla="*/ 53 h 109"/>
                <a:gd name="T28" fmla="*/ 78 w 105"/>
                <a:gd name="T29" fmla="*/ 56 h 109"/>
                <a:gd name="T30" fmla="*/ 79 w 105"/>
                <a:gd name="T31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09">
                  <a:moveTo>
                    <a:pt x="79" y="55"/>
                  </a:moveTo>
                  <a:cubicBezTo>
                    <a:pt x="67" y="39"/>
                    <a:pt x="56" y="24"/>
                    <a:pt x="44" y="8"/>
                  </a:cubicBezTo>
                  <a:cubicBezTo>
                    <a:pt x="48" y="5"/>
                    <a:pt x="51" y="3"/>
                    <a:pt x="55" y="0"/>
                  </a:cubicBezTo>
                  <a:cubicBezTo>
                    <a:pt x="72" y="23"/>
                    <a:pt x="88" y="46"/>
                    <a:pt x="105" y="69"/>
                  </a:cubicBezTo>
                  <a:cubicBezTo>
                    <a:pt x="100" y="73"/>
                    <a:pt x="95" y="77"/>
                    <a:pt x="89" y="81"/>
                  </a:cubicBezTo>
                  <a:cubicBezTo>
                    <a:pt x="88" y="82"/>
                    <a:pt x="84" y="81"/>
                    <a:pt x="82" y="80"/>
                  </a:cubicBezTo>
                  <a:cubicBezTo>
                    <a:pt x="65" y="70"/>
                    <a:pt x="48" y="61"/>
                    <a:pt x="31" y="52"/>
                  </a:cubicBezTo>
                  <a:cubicBezTo>
                    <a:pt x="29" y="51"/>
                    <a:pt x="28" y="50"/>
                    <a:pt x="25" y="51"/>
                  </a:cubicBezTo>
                  <a:cubicBezTo>
                    <a:pt x="36" y="67"/>
                    <a:pt x="48" y="84"/>
                    <a:pt x="61" y="101"/>
                  </a:cubicBezTo>
                  <a:cubicBezTo>
                    <a:pt x="57" y="104"/>
                    <a:pt x="54" y="106"/>
                    <a:pt x="50" y="109"/>
                  </a:cubicBezTo>
                  <a:cubicBezTo>
                    <a:pt x="33" y="86"/>
                    <a:pt x="17" y="63"/>
                    <a:pt x="0" y="39"/>
                  </a:cubicBezTo>
                  <a:cubicBezTo>
                    <a:pt x="6" y="35"/>
                    <a:pt x="11" y="31"/>
                    <a:pt x="17" y="27"/>
                  </a:cubicBezTo>
                  <a:cubicBezTo>
                    <a:pt x="19" y="26"/>
                    <a:pt x="22" y="27"/>
                    <a:pt x="24" y="28"/>
                  </a:cubicBezTo>
                  <a:cubicBezTo>
                    <a:pt x="39" y="36"/>
                    <a:pt x="55" y="45"/>
                    <a:pt x="70" y="53"/>
                  </a:cubicBezTo>
                  <a:cubicBezTo>
                    <a:pt x="73" y="54"/>
                    <a:pt x="75" y="55"/>
                    <a:pt x="78" y="56"/>
                  </a:cubicBezTo>
                  <a:cubicBezTo>
                    <a:pt x="78" y="56"/>
                    <a:pt x="78" y="56"/>
                    <a:pt x="79" y="5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9146448" y="4958837"/>
              <a:ext cx="386938" cy="348721"/>
            </a:xfrm>
            <a:custGeom>
              <a:avLst/>
              <a:gdLst>
                <a:gd name="T0" fmla="*/ 39 w 94"/>
                <a:gd name="T1" fmla="*/ 85 h 85"/>
                <a:gd name="T2" fmla="*/ 7 w 94"/>
                <a:gd name="T3" fmla="*/ 60 h 85"/>
                <a:gd name="T4" fmla="*/ 11 w 94"/>
                <a:gd name="T5" fmla="*/ 27 h 85"/>
                <a:gd name="T6" fmla="*/ 47 w 94"/>
                <a:gd name="T7" fmla="*/ 1 h 85"/>
                <a:gd name="T8" fmla="*/ 66 w 94"/>
                <a:gd name="T9" fmla="*/ 3 h 85"/>
                <a:gd name="T10" fmla="*/ 89 w 94"/>
                <a:gd name="T11" fmla="*/ 46 h 85"/>
                <a:gd name="T12" fmla="*/ 88 w 94"/>
                <a:gd name="T13" fmla="*/ 50 h 85"/>
                <a:gd name="T14" fmla="*/ 48 w 94"/>
                <a:gd name="T15" fmla="*/ 84 h 85"/>
                <a:gd name="T16" fmla="*/ 45 w 94"/>
                <a:gd name="T17" fmla="*/ 85 h 85"/>
                <a:gd name="T18" fmla="*/ 39 w 94"/>
                <a:gd name="T19" fmla="*/ 85 h 85"/>
                <a:gd name="T20" fmla="*/ 33 w 94"/>
                <a:gd name="T21" fmla="*/ 69 h 85"/>
                <a:gd name="T22" fmla="*/ 74 w 94"/>
                <a:gd name="T23" fmla="*/ 37 h 85"/>
                <a:gd name="T24" fmla="*/ 70 w 94"/>
                <a:gd name="T25" fmla="*/ 20 h 85"/>
                <a:gd name="T26" fmla="*/ 54 w 94"/>
                <a:gd name="T27" fmla="*/ 17 h 85"/>
                <a:gd name="T28" fmla="*/ 21 w 94"/>
                <a:gd name="T29" fmla="*/ 47 h 85"/>
                <a:gd name="T30" fmla="*/ 21 w 94"/>
                <a:gd name="T31" fmla="*/ 61 h 85"/>
                <a:gd name="T32" fmla="*/ 33 w 94"/>
                <a:gd name="T3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85">
                  <a:moveTo>
                    <a:pt x="39" y="85"/>
                  </a:moveTo>
                  <a:cubicBezTo>
                    <a:pt x="24" y="84"/>
                    <a:pt x="14" y="73"/>
                    <a:pt x="7" y="60"/>
                  </a:cubicBezTo>
                  <a:cubicBezTo>
                    <a:pt x="0" y="48"/>
                    <a:pt x="3" y="37"/>
                    <a:pt x="11" y="27"/>
                  </a:cubicBezTo>
                  <a:cubicBezTo>
                    <a:pt x="21" y="15"/>
                    <a:pt x="32" y="5"/>
                    <a:pt x="47" y="1"/>
                  </a:cubicBezTo>
                  <a:cubicBezTo>
                    <a:pt x="53" y="0"/>
                    <a:pt x="60" y="1"/>
                    <a:pt x="66" y="3"/>
                  </a:cubicBezTo>
                  <a:cubicBezTo>
                    <a:pt x="83" y="10"/>
                    <a:pt x="94" y="31"/>
                    <a:pt x="89" y="46"/>
                  </a:cubicBezTo>
                  <a:cubicBezTo>
                    <a:pt x="89" y="47"/>
                    <a:pt x="89" y="49"/>
                    <a:pt x="88" y="50"/>
                  </a:cubicBezTo>
                  <a:cubicBezTo>
                    <a:pt x="79" y="66"/>
                    <a:pt x="66" y="77"/>
                    <a:pt x="48" y="84"/>
                  </a:cubicBezTo>
                  <a:cubicBezTo>
                    <a:pt x="47" y="84"/>
                    <a:pt x="46" y="84"/>
                    <a:pt x="45" y="85"/>
                  </a:cubicBezTo>
                  <a:cubicBezTo>
                    <a:pt x="43" y="85"/>
                    <a:pt x="42" y="85"/>
                    <a:pt x="39" y="85"/>
                  </a:cubicBezTo>
                  <a:close/>
                  <a:moveTo>
                    <a:pt x="33" y="69"/>
                  </a:moveTo>
                  <a:cubicBezTo>
                    <a:pt x="51" y="64"/>
                    <a:pt x="64" y="52"/>
                    <a:pt x="74" y="37"/>
                  </a:cubicBezTo>
                  <a:cubicBezTo>
                    <a:pt x="77" y="31"/>
                    <a:pt x="75" y="25"/>
                    <a:pt x="70" y="20"/>
                  </a:cubicBezTo>
                  <a:cubicBezTo>
                    <a:pt x="65" y="15"/>
                    <a:pt x="60" y="14"/>
                    <a:pt x="54" y="17"/>
                  </a:cubicBezTo>
                  <a:cubicBezTo>
                    <a:pt x="40" y="24"/>
                    <a:pt x="29" y="34"/>
                    <a:pt x="21" y="47"/>
                  </a:cubicBezTo>
                  <a:cubicBezTo>
                    <a:pt x="19" y="51"/>
                    <a:pt x="19" y="57"/>
                    <a:pt x="21" y="61"/>
                  </a:cubicBezTo>
                  <a:cubicBezTo>
                    <a:pt x="23" y="66"/>
                    <a:pt x="27" y="69"/>
                    <a:pt x="33" y="69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9361413" y="5126033"/>
              <a:ext cx="413212" cy="422765"/>
            </a:xfrm>
            <a:custGeom>
              <a:avLst/>
              <a:gdLst>
                <a:gd name="T0" fmla="*/ 89 w 101"/>
                <a:gd name="T1" fmla="*/ 34 h 103"/>
                <a:gd name="T2" fmla="*/ 101 w 101"/>
                <a:gd name="T3" fmla="*/ 45 h 103"/>
                <a:gd name="T4" fmla="*/ 89 w 101"/>
                <a:gd name="T5" fmla="*/ 59 h 103"/>
                <a:gd name="T6" fmla="*/ 61 w 101"/>
                <a:gd name="T7" fmla="*/ 90 h 103"/>
                <a:gd name="T8" fmla="*/ 27 w 101"/>
                <a:gd name="T9" fmla="*/ 95 h 103"/>
                <a:gd name="T10" fmla="*/ 8 w 101"/>
                <a:gd name="T11" fmla="*/ 76 h 103"/>
                <a:gd name="T12" fmla="*/ 8 w 101"/>
                <a:gd name="T13" fmla="*/ 48 h 103"/>
                <a:gd name="T14" fmla="*/ 43 w 101"/>
                <a:gd name="T15" fmla="*/ 9 h 103"/>
                <a:gd name="T16" fmla="*/ 51 w 101"/>
                <a:gd name="T17" fmla="*/ 0 h 103"/>
                <a:gd name="T18" fmla="*/ 65 w 101"/>
                <a:gd name="T19" fmla="*/ 13 h 103"/>
                <a:gd name="T20" fmla="*/ 51 w 101"/>
                <a:gd name="T21" fmla="*/ 28 h 103"/>
                <a:gd name="T22" fmla="*/ 25 w 101"/>
                <a:gd name="T23" fmla="*/ 57 h 103"/>
                <a:gd name="T24" fmla="*/ 26 w 101"/>
                <a:gd name="T25" fmla="*/ 81 h 103"/>
                <a:gd name="T26" fmla="*/ 49 w 101"/>
                <a:gd name="T27" fmla="*/ 80 h 103"/>
                <a:gd name="T28" fmla="*/ 85 w 101"/>
                <a:gd name="T29" fmla="*/ 40 h 103"/>
                <a:gd name="T30" fmla="*/ 89 w 101"/>
                <a:gd name="T31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3">
                  <a:moveTo>
                    <a:pt x="89" y="34"/>
                  </a:moveTo>
                  <a:cubicBezTo>
                    <a:pt x="94" y="38"/>
                    <a:pt x="97" y="42"/>
                    <a:pt x="101" y="45"/>
                  </a:cubicBezTo>
                  <a:cubicBezTo>
                    <a:pt x="97" y="50"/>
                    <a:pt x="93" y="54"/>
                    <a:pt x="89" y="59"/>
                  </a:cubicBezTo>
                  <a:cubicBezTo>
                    <a:pt x="80" y="69"/>
                    <a:pt x="71" y="79"/>
                    <a:pt x="61" y="90"/>
                  </a:cubicBezTo>
                  <a:cubicBezTo>
                    <a:pt x="51" y="101"/>
                    <a:pt x="40" y="103"/>
                    <a:pt x="27" y="95"/>
                  </a:cubicBezTo>
                  <a:cubicBezTo>
                    <a:pt x="20" y="90"/>
                    <a:pt x="14" y="83"/>
                    <a:pt x="8" y="76"/>
                  </a:cubicBezTo>
                  <a:cubicBezTo>
                    <a:pt x="0" y="67"/>
                    <a:pt x="1" y="57"/>
                    <a:pt x="8" y="48"/>
                  </a:cubicBezTo>
                  <a:cubicBezTo>
                    <a:pt x="19" y="34"/>
                    <a:pt x="31" y="22"/>
                    <a:pt x="43" y="9"/>
                  </a:cubicBezTo>
                  <a:cubicBezTo>
                    <a:pt x="45" y="6"/>
                    <a:pt x="48" y="3"/>
                    <a:pt x="51" y="0"/>
                  </a:cubicBezTo>
                  <a:cubicBezTo>
                    <a:pt x="56" y="4"/>
                    <a:pt x="60" y="8"/>
                    <a:pt x="65" y="13"/>
                  </a:cubicBezTo>
                  <a:cubicBezTo>
                    <a:pt x="60" y="18"/>
                    <a:pt x="56" y="23"/>
                    <a:pt x="51" y="28"/>
                  </a:cubicBezTo>
                  <a:cubicBezTo>
                    <a:pt x="43" y="38"/>
                    <a:pt x="33" y="47"/>
                    <a:pt x="25" y="57"/>
                  </a:cubicBezTo>
                  <a:cubicBezTo>
                    <a:pt x="17" y="65"/>
                    <a:pt x="18" y="73"/>
                    <a:pt x="26" y="81"/>
                  </a:cubicBezTo>
                  <a:cubicBezTo>
                    <a:pt x="34" y="88"/>
                    <a:pt x="42" y="88"/>
                    <a:pt x="49" y="80"/>
                  </a:cubicBezTo>
                  <a:cubicBezTo>
                    <a:pt x="61" y="66"/>
                    <a:pt x="73" y="53"/>
                    <a:pt x="85" y="40"/>
                  </a:cubicBezTo>
                  <a:cubicBezTo>
                    <a:pt x="87" y="38"/>
                    <a:pt x="88" y="36"/>
                    <a:pt x="89" y="34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2335099" y="5474754"/>
              <a:ext cx="394105" cy="417989"/>
            </a:xfrm>
            <a:custGeom>
              <a:avLst/>
              <a:gdLst>
                <a:gd name="T0" fmla="*/ 46 w 96"/>
                <a:gd name="T1" fmla="*/ 7 h 102"/>
                <a:gd name="T2" fmla="*/ 59 w 96"/>
                <a:gd name="T3" fmla="*/ 0 h 102"/>
                <a:gd name="T4" fmla="*/ 62 w 96"/>
                <a:gd name="T5" fmla="*/ 4 h 102"/>
                <a:gd name="T6" fmla="*/ 88 w 96"/>
                <a:gd name="T7" fmla="*/ 51 h 102"/>
                <a:gd name="T8" fmla="*/ 80 w 96"/>
                <a:gd name="T9" fmla="*/ 87 h 102"/>
                <a:gd name="T10" fmla="*/ 60 w 96"/>
                <a:gd name="T11" fmla="*/ 98 h 102"/>
                <a:gd name="T12" fmla="*/ 31 w 96"/>
                <a:gd name="T13" fmla="*/ 88 h 102"/>
                <a:gd name="T14" fmla="*/ 0 w 96"/>
                <a:gd name="T15" fmla="*/ 33 h 102"/>
                <a:gd name="T16" fmla="*/ 17 w 96"/>
                <a:gd name="T17" fmla="*/ 23 h 102"/>
                <a:gd name="T18" fmla="*/ 39 w 96"/>
                <a:gd name="T19" fmla="*/ 64 h 102"/>
                <a:gd name="T20" fmla="*/ 47 w 96"/>
                <a:gd name="T21" fmla="*/ 77 h 102"/>
                <a:gd name="T22" fmla="*/ 70 w 96"/>
                <a:gd name="T23" fmla="*/ 82 h 102"/>
                <a:gd name="T24" fmla="*/ 76 w 96"/>
                <a:gd name="T25" fmla="*/ 61 h 102"/>
                <a:gd name="T26" fmla="*/ 49 w 96"/>
                <a:gd name="T27" fmla="*/ 14 h 102"/>
                <a:gd name="T28" fmla="*/ 46 w 96"/>
                <a:gd name="T29" fmla="*/ 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102">
                  <a:moveTo>
                    <a:pt x="46" y="7"/>
                  </a:moveTo>
                  <a:cubicBezTo>
                    <a:pt x="51" y="5"/>
                    <a:pt x="55" y="2"/>
                    <a:pt x="59" y="0"/>
                  </a:cubicBezTo>
                  <a:cubicBezTo>
                    <a:pt x="60" y="1"/>
                    <a:pt x="61" y="2"/>
                    <a:pt x="62" y="4"/>
                  </a:cubicBezTo>
                  <a:cubicBezTo>
                    <a:pt x="71" y="20"/>
                    <a:pt x="80" y="35"/>
                    <a:pt x="88" y="51"/>
                  </a:cubicBezTo>
                  <a:cubicBezTo>
                    <a:pt x="96" y="66"/>
                    <a:pt x="94" y="77"/>
                    <a:pt x="80" y="87"/>
                  </a:cubicBezTo>
                  <a:cubicBezTo>
                    <a:pt x="74" y="92"/>
                    <a:pt x="67" y="95"/>
                    <a:pt x="60" y="98"/>
                  </a:cubicBezTo>
                  <a:cubicBezTo>
                    <a:pt x="47" y="102"/>
                    <a:pt x="38" y="99"/>
                    <a:pt x="31" y="88"/>
                  </a:cubicBezTo>
                  <a:cubicBezTo>
                    <a:pt x="20" y="70"/>
                    <a:pt x="11" y="52"/>
                    <a:pt x="0" y="33"/>
                  </a:cubicBezTo>
                  <a:cubicBezTo>
                    <a:pt x="6" y="30"/>
                    <a:pt x="11" y="27"/>
                    <a:pt x="17" y="23"/>
                  </a:cubicBezTo>
                  <a:cubicBezTo>
                    <a:pt x="24" y="37"/>
                    <a:pt x="32" y="50"/>
                    <a:pt x="39" y="64"/>
                  </a:cubicBezTo>
                  <a:cubicBezTo>
                    <a:pt x="42" y="68"/>
                    <a:pt x="44" y="73"/>
                    <a:pt x="47" y="77"/>
                  </a:cubicBezTo>
                  <a:cubicBezTo>
                    <a:pt x="52" y="86"/>
                    <a:pt x="60" y="87"/>
                    <a:pt x="70" y="82"/>
                  </a:cubicBezTo>
                  <a:cubicBezTo>
                    <a:pt x="78" y="77"/>
                    <a:pt x="80" y="69"/>
                    <a:pt x="76" y="61"/>
                  </a:cubicBezTo>
                  <a:cubicBezTo>
                    <a:pt x="67" y="45"/>
                    <a:pt x="58" y="29"/>
                    <a:pt x="49" y="14"/>
                  </a:cubicBezTo>
                  <a:cubicBezTo>
                    <a:pt x="48" y="12"/>
                    <a:pt x="48" y="10"/>
                    <a:pt x="46" y="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12839076" y="1643593"/>
              <a:ext cx="320061" cy="298563"/>
            </a:xfrm>
            <a:custGeom>
              <a:avLst/>
              <a:gdLst>
                <a:gd name="T0" fmla="*/ 50 w 78"/>
                <a:gd name="T1" fmla="*/ 29 h 73"/>
                <a:gd name="T2" fmla="*/ 35 w 78"/>
                <a:gd name="T3" fmla="*/ 23 h 73"/>
                <a:gd name="T4" fmla="*/ 26 w 78"/>
                <a:gd name="T5" fmla="*/ 11 h 73"/>
                <a:gd name="T6" fmla="*/ 42 w 78"/>
                <a:gd name="T7" fmla="*/ 2 h 73"/>
                <a:gd name="T8" fmla="*/ 70 w 78"/>
                <a:gd name="T9" fmla="*/ 19 h 73"/>
                <a:gd name="T10" fmla="*/ 78 w 78"/>
                <a:gd name="T11" fmla="*/ 37 h 73"/>
                <a:gd name="T12" fmla="*/ 65 w 78"/>
                <a:gd name="T13" fmla="*/ 45 h 73"/>
                <a:gd name="T14" fmla="*/ 53 w 78"/>
                <a:gd name="T15" fmla="*/ 41 h 73"/>
                <a:gd name="T16" fmla="*/ 52 w 78"/>
                <a:gd name="T17" fmla="*/ 43 h 73"/>
                <a:gd name="T18" fmla="*/ 57 w 78"/>
                <a:gd name="T19" fmla="*/ 48 h 73"/>
                <a:gd name="T20" fmla="*/ 64 w 78"/>
                <a:gd name="T21" fmla="*/ 55 h 73"/>
                <a:gd name="T22" fmla="*/ 66 w 78"/>
                <a:gd name="T23" fmla="*/ 69 h 73"/>
                <a:gd name="T24" fmla="*/ 53 w 78"/>
                <a:gd name="T25" fmla="*/ 66 h 73"/>
                <a:gd name="T26" fmla="*/ 42 w 78"/>
                <a:gd name="T27" fmla="*/ 56 h 73"/>
                <a:gd name="T28" fmla="*/ 37 w 78"/>
                <a:gd name="T29" fmla="*/ 64 h 73"/>
                <a:gd name="T30" fmla="*/ 29 w 78"/>
                <a:gd name="T31" fmla="*/ 72 h 73"/>
                <a:gd name="T32" fmla="*/ 22 w 78"/>
                <a:gd name="T33" fmla="*/ 72 h 73"/>
                <a:gd name="T34" fmla="*/ 13 w 78"/>
                <a:gd name="T35" fmla="*/ 53 h 73"/>
                <a:gd name="T36" fmla="*/ 19 w 78"/>
                <a:gd name="T37" fmla="*/ 49 h 73"/>
                <a:gd name="T38" fmla="*/ 26 w 78"/>
                <a:gd name="T39" fmla="*/ 49 h 73"/>
                <a:gd name="T40" fmla="*/ 23 w 78"/>
                <a:gd name="T41" fmla="*/ 42 h 73"/>
                <a:gd name="T42" fmla="*/ 5 w 78"/>
                <a:gd name="T43" fmla="*/ 32 h 73"/>
                <a:gd name="T44" fmla="*/ 3 w 78"/>
                <a:gd name="T45" fmla="*/ 20 h 73"/>
                <a:gd name="T46" fmla="*/ 13 w 78"/>
                <a:gd name="T47" fmla="*/ 19 h 73"/>
                <a:gd name="T48" fmla="*/ 31 w 78"/>
                <a:gd name="T49" fmla="*/ 28 h 73"/>
                <a:gd name="T50" fmla="*/ 50 w 78"/>
                <a:gd name="T5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73">
                  <a:moveTo>
                    <a:pt x="50" y="29"/>
                  </a:moveTo>
                  <a:cubicBezTo>
                    <a:pt x="44" y="27"/>
                    <a:pt x="39" y="25"/>
                    <a:pt x="35" y="23"/>
                  </a:cubicBezTo>
                  <a:cubicBezTo>
                    <a:pt x="28" y="21"/>
                    <a:pt x="25" y="16"/>
                    <a:pt x="26" y="11"/>
                  </a:cubicBezTo>
                  <a:cubicBezTo>
                    <a:pt x="28" y="4"/>
                    <a:pt x="35" y="0"/>
                    <a:pt x="42" y="2"/>
                  </a:cubicBezTo>
                  <a:cubicBezTo>
                    <a:pt x="53" y="4"/>
                    <a:pt x="61" y="12"/>
                    <a:pt x="70" y="19"/>
                  </a:cubicBezTo>
                  <a:cubicBezTo>
                    <a:pt x="76" y="24"/>
                    <a:pt x="78" y="30"/>
                    <a:pt x="78" y="37"/>
                  </a:cubicBezTo>
                  <a:cubicBezTo>
                    <a:pt x="78" y="45"/>
                    <a:pt x="72" y="48"/>
                    <a:pt x="65" y="45"/>
                  </a:cubicBezTo>
                  <a:cubicBezTo>
                    <a:pt x="61" y="43"/>
                    <a:pt x="57" y="42"/>
                    <a:pt x="53" y="41"/>
                  </a:cubicBezTo>
                  <a:cubicBezTo>
                    <a:pt x="52" y="42"/>
                    <a:pt x="52" y="42"/>
                    <a:pt x="52" y="43"/>
                  </a:cubicBezTo>
                  <a:cubicBezTo>
                    <a:pt x="53" y="45"/>
                    <a:pt x="55" y="47"/>
                    <a:pt x="57" y="48"/>
                  </a:cubicBezTo>
                  <a:cubicBezTo>
                    <a:pt x="59" y="51"/>
                    <a:pt x="62" y="53"/>
                    <a:pt x="64" y="55"/>
                  </a:cubicBezTo>
                  <a:cubicBezTo>
                    <a:pt x="69" y="60"/>
                    <a:pt x="69" y="66"/>
                    <a:pt x="66" y="69"/>
                  </a:cubicBezTo>
                  <a:cubicBezTo>
                    <a:pt x="61" y="73"/>
                    <a:pt x="57" y="69"/>
                    <a:pt x="53" y="66"/>
                  </a:cubicBezTo>
                  <a:cubicBezTo>
                    <a:pt x="50" y="63"/>
                    <a:pt x="46" y="60"/>
                    <a:pt x="42" y="56"/>
                  </a:cubicBezTo>
                  <a:cubicBezTo>
                    <a:pt x="40" y="59"/>
                    <a:pt x="39" y="61"/>
                    <a:pt x="37" y="64"/>
                  </a:cubicBezTo>
                  <a:cubicBezTo>
                    <a:pt x="35" y="66"/>
                    <a:pt x="32" y="70"/>
                    <a:pt x="29" y="72"/>
                  </a:cubicBezTo>
                  <a:cubicBezTo>
                    <a:pt x="28" y="73"/>
                    <a:pt x="23" y="73"/>
                    <a:pt x="22" y="72"/>
                  </a:cubicBezTo>
                  <a:cubicBezTo>
                    <a:pt x="17" y="67"/>
                    <a:pt x="12" y="61"/>
                    <a:pt x="13" y="53"/>
                  </a:cubicBezTo>
                  <a:cubicBezTo>
                    <a:pt x="13" y="49"/>
                    <a:pt x="14" y="46"/>
                    <a:pt x="19" y="49"/>
                  </a:cubicBezTo>
                  <a:cubicBezTo>
                    <a:pt x="21" y="52"/>
                    <a:pt x="24" y="52"/>
                    <a:pt x="26" y="49"/>
                  </a:cubicBezTo>
                  <a:cubicBezTo>
                    <a:pt x="28" y="45"/>
                    <a:pt x="26" y="43"/>
                    <a:pt x="23" y="42"/>
                  </a:cubicBezTo>
                  <a:cubicBezTo>
                    <a:pt x="17" y="39"/>
                    <a:pt x="11" y="35"/>
                    <a:pt x="5" y="32"/>
                  </a:cubicBezTo>
                  <a:cubicBezTo>
                    <a:pt x="2" y="29"/>
                    <a:pt x="0" y="25"/>
                    <a:pt x="3" y="20"/>
                  </a:cubicBezTo>
                  <a:cubicBezTo>
                    <a:pt x="6" y="15"/>
                    <a:pt x="10" y="17"/>
                    <a:pt x="13" y="19"/>
                  </a:cubicBezTo>
                  <a:cubicBezTo>
                    <a:pt x="19" y="22"/>
                    <a:pt x="25" y="25"/>
                    <a:pt x="31" y="28"/>
                  </a:cubicBezTo>
                  <a:cubicBezTo>
                    <a:pt x="36" y="31"/>
                    <a:pt x="42" y="33"/>
                    <a:pt x="50" y="29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10366972" y="5737491"/>
              <a:ext cx="315282" cy="396491"/>
            </a:xfrm>
            <a:custGeom>
              <a:avLst/>
              <a:gdLst>
                <a:gd name="T0" fmla="*/ 77 w 77"/>
                <a:gd name="T1" fmla="*/ 97 h 97"/>
                <a:gd name="T2" fmla="*/ 62 w 77"/>
                <a:gd name="T3" fmla="*/ 92 h 97"/>
                <a:gd name="T4" fmla="*/ 59 w 77"/>
                <a:gd name="T5" fmla="*/ 88 h 97"/>
                <a:gd name="T6" fmla="*/ 56 w 77"/>
                <a:gd name="T7" fmla="*/ 70 h 97"/>
                <a:gd name="T8" fmla="*/ 39 w 77"/>
                <a:gd name="T9" fmla="*/ 64 h 97"/>
                <a:gd name="T10" fmla="*/ 15 w 77"/>
                <a:gd name="T11" fmla="*/ 72 h 97"/>
                <a:gd name="T12" fmla="*/ 0 w 77"/>
                <a:gd name="T13" fmla="*/ 73 h 97"/>
                <a:gd name="T14" fmla="*/ 16 w 77"/>
                <a:gd name="T15" fmla="*/ 50 h 97"/>
                <a:gd name="T16" fmla="*/ 48 w 77"/>
                <a:gd name="T17" fmla="*/ 4 h 97"/>
                <a:gd name="T18" fmla="*/ 56 w 77"/>
                <a:gd name="T19" fmla="*/ 1 h 97"/>
                <a:gd name="T20" fmla="*/ 73 w 77"/>
                <a:gd name="T21" fmla="*/ 22 h 97"/>
                <a:gd name="T22" fmla="*/ 77 w 77"/>
                <a:gd name="T23" fmla="*/ 87 h 97"/>
                <a:gd name="T24" fmla="*/ 77 w 77"/>
                <a:gd name="T25" fmla="*/ 97 h 97"/>
                <a:gd name="T26" fmla="*/ 31 w 77"/>
                <a:gd name="T27" fmla="*/ 50 h 97"/>
                <a:gd name="T28" fmla="*/ 57 w 77"/>
                <a:gd name="T29" fmla="*/ 57 h 97"/>
                <a:gd name="T30" fmla="*/ 55 w 77"/>
                <a:gd name="T31" fmla="*/ 19 h 97"/>
                <a:gd name="T32" fmla="*/ 53 w 77"/>
                <a:gd name="T33" fmla="*/ 18 h 97"/>
                <a:gd name="T34" fmla="*/ 31 w 77"/>
                <a:gd name="T35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97">
                  <a:moveTo>
                    <a:pt x="77" y="97"/>
                  </a:moveTo>
                  <a:cubicBezTo>
                    <a:pt x="71" y="95"/>
                    <a:pt x="66" y="94"/>
                    <a:pt x="62" y="92"/>
                  </a:cubicBezTo>
                  <a:cubicBezTo>
                    <a:pt x="61" y="92"/>
                    <a:pt x="59" y="89"/>
                    <a:pt x="59" y="88"/>
                  </a:cubicBezTo>
                  <a:cubicBezTo>
                    <a:pt x="58" y="82"/>
                    <a:pt x="59" y="74"/>
                    <a:pt x="56" y="70"/>
                  </a:cubicBezTo>
                  <a:cubicBezTo>
                    <a:pt x="52" y="66"/>
                    <a:pt x="45" y="66"/>
                    <a:pt x="39" y="64"/>
                  </a:cubicBezTo>
                  <a:cubicBezTo>
                    <a:pt x="24" y="60"/>
                    <a:pt x="24" y="60"/>
                    <a:pt x="15" y="72"/>
                  </a:cubicBezTo>
                  <a:cubicBezTo>
                    <a:pt x="11" y="78"/>
                    <a:pt x="8" y="78"/>
                    <a:pt x="0" y="73"/>
                  </a:cubicBezTo>
                  <a:cubicBezTo>
                    <a:pt x="5" y="66"/>
                    <a:pt x="10" y="58"/>
                    <a:pt x="16" y="50"/>
                  </a:cubicBezTo>
                  <a:cubicBezTo>
                    <a:pt x="27" y="35"/>
                    <a:pt x="38" y="19"/>
                    <a:pt x="48" y="4"/>
                  </a:cubicBezTo>
                  <a:cubicBezTo>
                    <a:pt x="50" y="1"/>
                    <a:pt x="52" y="0"/>
                    <a:pt x="56" y="1"/>
                  </a:cubicBezTo>
                  <a:cubicBezTo>
                    <a:pt x="72" y="5"/>
                    <a:pt x="72" y="5"/>
                    <a:pt x="73" y="22"/>
                  </a:cubicBezTo>
                  <a:cubicBezTo>
                    <a:pt x="74" y="44"/>
                    <a:pt x="75" y="65"/>
                    <a:pt x="77" y="87"/>
                  </a:cubicBezTo>
                  <a:cubicBezTo>
                    <a:pt x="77" y="90"/>
                    <a:pt x="77" y="93"/>
                    <a:pt x="77" y="97"/>
                  </a:cubicBezTo>
                  <a:close/>
                  <a:moveTo>
                    <a:pt x="31" y="50"/>
                  </a:moveTo>
                  <a:cubicBezTo>
                    <a:pt x="40" y="52"/>
                    <a:pt x="48" y="54"/>
                    <a:pt x="57" y="57"/>
                  </a:cubicBezTo>
                  <a:cubicBezTo>
                    <a:pt x="56" y="43"/>
                    <a:pt x="55" y="31"/>
                    <a:pt x="55" y="19"/>
                  </a:cubicBezTo>
                  <a:cubicBezTo>
                    <a:pt x="54" y="19"/>
                    <a:pt x="54" y="19"/>
                    <a:pt x="53" y="18"/>
                  </a:cubicBezTo>
                  <a:cubicBezTo>
                    <a:pt x="46" y="28"/>
                    <a:pt x="39" y="38"/>
                    <a:pt x="31" y="5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8566040" y="3793248"/>
              <a:ext cx="401268" cy="370219"/>
            </a:xfrm>
            <a:custGeom>
              <a:avLst/>
              <a:gdLst>
                <a:gd name="T0" fmla="*/ 98 w 98"/>
                <a:gd name="T1" fmla="*/ 68 h 90"/>
                <a:gd name="T2" fmla="*/ 62 w 98"/>
                <a:gd name="T3" fmla="*/ 54 h 90"/>
                <a:gd name="T4" fmla="*/ 51 w 98"/>
                <a:gd name="T5" fmla="*/ 56 h 90"/>
                <a:gd name="T6" fmla="*/ 15 w 98"/>
                <a:gd name="T7" fmla="*/ 90 h 90"/>
                <a:gd name="T8" fmla="*/ 11 w 98"/>
                <a:gd name="T9" fmla="*/ 69 h 90"/>
                <a:gd name="T10" fmla="*/ 14 w 98"/>
                <a:gd name="T11" fmla="*/ 64 h 90"/>
                <a:gd name="T12" fmla="*/ 35 w 98"/>
                <a:gd name="T13" fmla="*/ 44 h 90"/>
                <a:gd name="T14" fmla="*/ 10 w 98"/>
                <a:gd name="T15" fmla="*/ 33 h 90"/>
                <a:gd name="T16" fmla="*/ 0 w 98"/>
                <a:gd name="T17" fmla="*/ 17 h 90"/>
                <a:gd name="T18" fmla="*/ 27 w 98"/>
                <a:gd name="T19" fmla="*/ 27 h 90"/>
                <a:gd name="T20" fmla="*/ 60 w 98"/>
                <a:gd name="T21" fmla="*/ 22 h 90"/>
                <a:gd name="T22" fmla="*/ 84 w 98"/>
                <a:gd name="T23" fmla="*/ 0 h 90"/>
                <a:gd name="T24" fmla="*/ 88 w 98"/>
                <a:gd name="T25" fmla="*/ 20 h 90"/>
                <a:gd name="T26" fmla="*/ 85 w 98"/>
                <a:gd name="T27" fmla="*/ 25 h 90"/>
                <a:gd name="T28" fmla="*/ 66 w 98"/>
                <a:gd name="T29" fmla="*/ 43 h 90"/>
                <a:gd name="T30" fmla="*/ 84 w 98"/>
                <a:gd name="T31" fmla="*/ 50 h 90"/>
                <a:gd name="T32" fmla="*/ 98 w 98"/>
                <a:gd name="T33" fmla="*/ 6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" h="90">
                  <a:moveTo>
                    <a:pt x="98" y="68"/>
                  </a:moveTo>
                  <a:cubicBezTo>
                    <a:pt x="85" y="63"/>
                    <a:pt x="73" y="59"/>
                    <a:pt x="62" y="54"/>
                  </a:cubicBezTo>
                  <a:cubicBezTo>
                    <a:pt x="57" y="52"/>
                    <a:pt x="55" y="53"/>
                    <a:pt x="51" y="56"/>
                  </a:cubicBezTo>
                  <a:cubicBezTo>
                    <a:pt x="40" y="67"/>
                    <a:pt x="28" y="78"/>
                    <a:pt x="15" y="90"/>
                  </a:cubicBezTo>
                  <a:cubicBezTo>
                    <a:pt x="13" y="82"/>
                    <a:pt x="12" y="76"/>
                    <a:pt x="11" y="69"/>
                  </a:cubicBezTo>
                  <a:cubicBezTo>
                    <a:pt x="11" y="68"/>
                    <a:pt x="13" y="65"/>
                    <a:pt x="14" y="64"/>
                  </a:cubicBezTo>
                  <a:cubicBezTo>
                    <a:pt x="21" y="57"/>
                    <a:pt x="27" y="51"/>
                    <a:pt x="35" y="44"/>
                  </a:cubicBezTo>
                  <a:cubicBezTo>
                    <a:pt x="26" y="40"/>
                    <a:pt x="18" y="36"/>
                    <a:pt x="10" y="33"/>
                  </a:cubicBezTo>
                  <a:cubicBezTo>
                    <a:pt x="2" y="31"/>
                    <a:pt x="0" y="25"/>
                    <a:pt x="0" y="17"/>
                  </a:cubicBezTo>
                  <a:cubicBezTo>
                    <a:pt x="10" y="20"/>
                    <a:pt x="19" y="23"/>
                    <a:pt x="27" y="27"/>
                  </a:cubicBezTo>
                  <a:cubicBezTo>
                    <a:pt x="40" y="34"/>
                    <a:pt x="50" y="34"/>
                    <a:pt x="60" y="22"/>
                  </a:cubicBezTo>
                  <a:cubicBezTo>
                    <a:pt x="66" y="14"/>
                    <a:pt x="75" y="8"/>
                    <a:pt x="84" y="0"/>
                  </a:cubicBezTo>
                  <a:cubicBezTo>
                    <a:pt x="85" y="7"/>
                    <a:pt x="87" y="13"/>
                    <a:pt x="88" y="20"/>
                  </a:cubicBezTo>
                  <a:cubicBezTo>
                    <a:pt x="88" y="21"/>
                    <a:pt x="86" y="24"/>
                    <a:pt x="85" y="25"/>
                  </a:cubicBezTo>
                  <a:cubicBezTo>
                    <a:pt x="79" y="31"/>
                    <a:pt x="73" y="36"/>
                    <a:pt x="66" y="43"/>
                  </a:cubicBezTo>
                  <a:cubicBezTo>
                    <a:pt x="73" y="46"/>
                    <a:pt x="78" y="48"/>
                    <a:pt x="84" y="50"/>
                  </a:cubicBezTo>
                  <a:cubicBezTo>
                    <a:pt x="96" y="54"/>
                    <a:pt x="96" y="54"/>
                    <a:pt x="98" y="6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8632917" y="4094199"/>
              <a:ext cx="363054" cy="171972"/>
            </a:xfrm>
            <a:custGeom>
              <a:avLst/>
              <a:gdLst>
                <a:gd name="T0" fmla="*/ 8 w 89"/>
                <a:gd name="T1" fmla="*/ 42 h 42"/>
                <a:gd name="T2" fmla="*/ 7 w 89"/>
                <a:gd name="T3" fmla="*/ 41 h 42"/>
                <a:gd name="T4" fmla="*/ 17 w 89"/>
                <a:gd name="T5" fmla="*/ 19 h 42"/>
                <a:gd name="T6" fmla="*/ 78 w 89"/>
                <a:gd name="T7" fmla="*/ 1 h 42"/>
                <a:gd name="T8" fmla="*/ 86 w 89"/>
                <a:gd name="T9" fmla="*/ 5 h 42"/>
                <a:gd name="T10" fmla="*/ 89 w 89"/>
                <a:gd name="T11" fmla="*/ 18 h 42"/>
                <a:gd name="T12" fmla="*/ 8 w 89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42">
                  <a:moveTo>
                    <a:pt x="8" y="42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0" y="24"/>
                    <a:pt x="0" y="24"/>
                    <a:pt x="17" y="19"/>
                  </a:cubicBezTo>
                  <a:cubicBezTo>
                    <a:pt x="37" y="13"/>
                    <a:pt x="58" y="7"/>
                    <a:pt x="78" y="1"/>
                  </a:cubicBezTo>
                  <a:cubicBezTo>
                    <a:pt x="83" y="0"/>
                    <a:pt x="85" y="0"/>
                    <a:pt x="86" y="5"/>
                  </a:cubicBezTo>
                  <a:cubicBezTo>
                    <a:pt x="87" y="9"/>
                    <a:pt x="88" y="13"/>
                    <a:pt x="89" y="18"/>
                  </a:cubicBezTo>
                  <a:cubicBezTo>
                    <a:pt x="62" y="26"/>
                    <a:pt x="35" y="34"/>
                    <a:pt x="8" y="42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9230043" y="1428628"/>
              <a:ext cx="4120170" cy="4122559"/>
            </a:xfrm>
            <a:custGeom>
              <a:avLst/>
              <a:gdLst>
                <a:gd name="T0" fmla="*/ 505 w 1007"/>
                <a:gd name="T1" fmla="*/ 1006 h 1006"/>
                <a:gd name="T2" fmla="*/ 3 w 1007"/>
                <a:gd name="T3" fmla="*/ 509 h 1006"/>
                <a:gd name="T4" fmla="*/ 505 w 1007"/>
                <a:gd name="T5" fmla="*/ 1 h 1006"/>
                <a:gd name="T6" fmla="*/ 1006 w 1007"/>
                <a:gd name="T7" fmla="*/ 506 h 1006"/>
                <a:gd name="T8" fmla="*/ 505 w 1007"/>
                <a:gd name="T9" fmla="*/ 1006 h 1006"/>
                <a:gd name="T10" fmla="*/ 503 w 1007"/>
                <a:gd name="T11" fmla="*/ 19 h 1006"/>
                <a:gd name="T12" fmla="*/ 22 w 1007"/>
                <a:gd name="T13" fmla="*/ 499 h 1006"/>
                <a:gd name="T14" fmla="*/ 502 w 1007"/>
                <a:gd name="T15" fmla="*/ 984 h 1006"/>
                <a:gd name="T16" fmla="*/ 986 w 1007"/>
                <a:gd name="T17" fmla="*/ 490 h 1006"/>
                <a:gd name="T18" fmla="*/ 503 w 1007"/>
                <a:gd name="T19" fmla="*/ 19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7" h="1006">
                  <a:moveTo>
                    <a:pt x="505" y="1006"/>
                  </a:moveTo>
                  <a:cubicBezTo>
                    <a:pt x="224" y="1002"/>
                    <a:pt x="6" y="782"/>
                    <a:pt x="3" y="509"/>
                  </a:cubicBezTo>
                  <a:cubicBezTo>
                    <a:pt x="0" y="227"/>
                    <a:pt x="223" y="0"/>
                    <a:pt x="505" y="1"/>
                  </a:cubicBezTo>
                  <a:cubicBezTo>
                    <a:pt x="787" y="1"/>
                    <a:pt x="1007" y="228"/>
                    <a:pt x="1006" y="506"/>
                  </a:cubicBezTo>
                  <a:cubicBezTo>
                    <a:pt x="1004" y="780"/>
                    <a:pt x="786" y="1002"/>
                    <a:pt x="505" y="1006"/>
                  </a:cubicBezTo>
                  <a:close/>
                  <a:moveTo>
                    <a:pt x="503" y="19"/>
                  </a:moveTo>
                  <a:cubicBezTo>
                    <a:pt x="235" y="21"/>
                    <a:pt x="23" y="236"/>
                    <a:pt x="22" y="499"/>
                  </a:cubicBezTo>
                  <a:cubicBezTo>
                    <a:pt x="21" y="770"/>
                    <a:pt x="239" y="983"/>
                    <a:pt x="502" y="984"/>
                  </a:cubicBezTo>
                  <a:cubicBezTo>
                    <a:pt x="770" y="985"/>
                    <a:pt x="992" y="764"/>
                    <a:pt x="986" y="490"/>
                  </a:cubicBezTo>
                  <a:cubicBezTo>
                    <a:pt x="980" y="237"/>
                    <a:pt x="774" y="20"/>
                    <a:pt x="503" y="1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3331107" y="4708044"/>
              <a:ext cx="150477" cy="150477"/>
            </a:xfrm>
            <a:custGeom>
              <a:avLst/>
              <a:gdLst>
                <a:gd name="T0" fmla="*/ 37 w 37"/>
                <a:gd name="T1" fmla="*/ 16 h 37"/>
                <a:gd name="T2" fmla="*/ 24 w 37"/>
                <a:gd name="T3" fmla="*/ 37 h 37"/>
                <a:gd name="T4" fmla="*/ 20 w 37"/>
                <a:gd name="T5" fmla="*/ 37 h 37"/>
                <a:gd name="T6" fmla="*/ 2 w 37"/>
                <a:gd name="T7" fmla="*/ 24 h 37"/>
                <a:gd name="T8" fmla="*/ 1 w 37"/>
                <a:gd name="T9" fmla="*/ 19 h 37"/>
                <a:gd name="T10" fmla="*/ 9 w 37"/>
                <a:gd name="T11" fmla="*/ 6 h 37"/>
                <a:gd name="T12" fmla="*/ 25 w 37"/>
                <a:gd name="T13" fmla="*/ 2 h 37"/>
                <a:gd name="T14" fmla="*/ 37 w 37"/>
                <a:gd name="T15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7" y="16"/>
                  </a:moveTo>
                  <a:cubicBezTo>
                    <a:pt x="33" y="23"/>
                    <a:pt x="29" y="30"/>
                    <a:pt x="24" y="37"/>
                  </a:cubicBezTo>
                  <a:cubicBezTo>
                    <a:pt x="24" y="37"/>
                    <a:pt x="21" y="37"/>
                    <a:pt x="20" y="37"/>
                  </a:cubicBezTo>
                  <a:cubicBezTo>
                    <a:pt x="14" y="33"/>
                    <a:pt x="8" y="29"/>
                    <a:pt x="2" y="24"/>
                  </a:cubicBezTo>
                  <a:cubicBezTo>
                    <a:pt x="1" y="24"/>
                    <a:pt x="0" y="20"/>
                    <a:pt x="1" y="19"/>
                  </a:cubicBezTo>
                  <a:cubicBezTo>
                    <a:pt x="3" y="14"/>
                    <a:pt x="6" y="10"/>
                    <a:pt x="9" y="6"/>
                  </a:cubicBezTo>
                  <a:cubicBezTo>
                    <a:pt x="13" y="1"/>
                    <a:pt x="18" y="0"/>
                    <a:pt x="25" y="2"/>
                  </a:cubicBezTo>
                  <a:cubicBezTo>
                    <a:pt x="31" y="4"/>
                    <a:pt x="35" y="9"/>
                    <a:pt x="37" y="16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11881285" y="1108567"/>
              <a:ext cx="95540" cy="78821"/>
            </a:xfrm>
            <a:custGeom>
              <a:avLst/>
              <a:gdLst>
                <a:gd name="T0" fmla="*/ 23 w 23"/>
                <a:gd name="T1" fmla="*/ 0 h 19"/>
                <a:gd name="T2" fmla="*/ 16 w 23"/>
                <a:gd name="T3" fmla="*/ 19 h 19"/>
                <a:gd name="T4" fmla="*/ 0 w 23"/>
                <a:gd name="T5" fmla="*/ 15 h 19"/>
                <a:gd name="T6" fmla="*/ 5 w 23"/>
                <a:gd name="T7" fmla="*/ 2 h 19"/>
                <a:gd name="T8" fmla="*/ 23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3" y="0"/>
                  </a:moveTo>
                  <a:cubicBezTo>
                    <a:pt x="21" y="7"/>
                    <a:pt x="18" y="13"/>
                    <a:pt x="16" y="19"/>
                  </a:cubicBezTo>
                  <a:cubicBezTo>
                    <a:pt x="11" y="18"/>
                    <a:pt x="6" y="16"/>
                    <a:pt x="0" y="15"/>
                  </a:cubicBezTo>
                  <a:cubicBezTo>
                    <a:pt x="4" y="10"/>
                    <a:pt x="9" y="7"/>
                    <a:pt x="5" y="2"/>
                  </a:cubicBezTo>
                  <a:cubicBezTo>
                    <a:pt x="11" y="1"/>
                    <a:pt x="16" y="1"/>
                    <a:pt x="23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11816796" y="1067963"/>
              <a:ext cx="23886" cy="38216"/>
            </a:xfrm>
            <a:custGeom>
              <a:avLst/>
              <a:gdLst>
                <a:gd name="T0" fmla="*/ 3 w 6"/>
                <a:gd name="T1" fmla="*/ 9 h 9"/>
                <a:gd name="T2" fmla="*/ 0 w 6"/>
                <a:gd name="T3" fmla="*/ 2 h 9"/>
                <a:gd name="T4" fmla="*/ 5 w 6"/>
                <a:gd name="T5" fmla="*/ 0 h 9"/>
                <a:gd name="T6" fmla="*/ 6 w 6"/>
                <a:gd name="T7" fmla="*/ 7 h 9"/>
                <a:gd name="T8" fmla="*/ 3 w 6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9"/>
                  </a:moveTo>
                  <a:cubicBezTo>
                    <a:pt x="2" y="7"/>
                    <a:pt x="1" y="4"/>
                    <a:pt x="0" y="2"/>
                  </a:cubicBezTo>
                  <a:cubicBezTo>
                    <a:pt x="1" y="2"/>
                    <a:pt x="3" y="1"/>
                    <a:pt x="5" y="0"/>
                  </a:cubicBezTo>
                  <a:cubicBezTo>
                    <a:pt x="5" y="3"/>
                    <a:pt x="6" y="5"/>
                    <a:pt x="6" y="7"/>
                  </a:cubicBezTo>
                  <a:cubicBezTo>
                    <a:pt x="5" y="8"/>
                    <a:pt x="4" y="8"/>
                    <a:pt x="3" y="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10515060" y="912711"/>
              <a:ext cx="45381" cy="66879"/>
            </a:xfrm>
            <a:custGeom>
              <a:avLst/>
              <a:gdLst>
                <a:gd name="T0" fmla="*/ 3 w 11"/>
                <a:gd name="T1" fmla="*/ 16 h 16"/>
                <a:gd name="T2" fmla="*/ 6 w 11"/>
                <a:gd name="T3" fmla="*/ 1 h 16"/>
                <a:gd name="T4" fmla="*/ 10 w 11"/>
                <a:gd name="T5" fmla="*/ 1 h 16"/>
                <a:gd name="T6" fmla="*/ 10 w 11"/>
                <a:gd name="T7" fmla="*/ 5 h 16"/>
                <a:gd name="T8" fmla="*/ 3 w 1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3" y="16"/>
                  </a:moveTo>
                  <a:cubicBezTo>
                    <a:pt x="0" y="9"/>
                    <a:pt x="1" y="3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11" y="4"/>
                    <a:pt x="10" y="5"/>
                  </a:cubicBezTo>
                  <a:cubicBezTo>
                    <a:pt x="8" y="8"/>
                    <a:pt x="6" y="12"/>
                    <a:pt x="3" y="16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10591491" y="1106179"/>
              <a:ext cx="38216" cy="62100"/>
            </a:xfrm>
            <a:custGeom>
              <a:avLst/>
              <a:gdLst>
                <a:gd name="T0" fmla="*/ 9 w 9"/>
                <a:gd name="T1" fmla="*/ 1 h 15"/>
                <a:gd name="T2" fmla="*/ 2 w 9"/>
                <a:gd name="T3" fmla="*/ 15 h 15"/>
                <a:gd name="T4" fmla="*/ 0 w 9"/>
                <a:gd name="T5" fmla="*/ 14 h 15"/>
                <a:gd name="T6" fmla="*/ 7 w 9"/>
                <a:gd name="T7" fmla="*/ 0 h 15"/>
                <a:gd name="T8" fmla="*/ 9 w 9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"/>
                  </a:moveTo>
                  <a:cubicBezTo>
                    <a:pt x="9" y="7"/>
                    <a:pt x="5" y="11"/>
                    <a:pt x="2" y="15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2" y="9"/>
                    <a:pt x="4" y="4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13847023" y="2653931"/>
              <a:ext cx="143310" cy="102707"/>
            </a:xfrm>
            <a:custGeom>
              <a:avLst/>
              <a:gdLst>
                <a:gd name="T0" fmla="*/ 35 w 35"/>
                <a:gd name="T1" fmla="*/ 24 h 25"/>
                <a:gd name="T2" fmla="*/ 12 w 35"/>
                <a:gd name="T3" fmla="*/ 15 h 25"/>
                <a:gd name="T4" fmla="*/ 0 w 35"/>
                <a:gd name="T5" fmla="*/ 5 h 25"/>
                <a:gd name="T6" fmla="*/ 35 w 35"/>
                <a:gd name="T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5">
                  <a:moveTo>
                    <a:pt x="35" y="24"/>
                  </a:moveTo>
                  <a:cubicBezTo>
                    <a:pt x="26" y="25"/>
                    <a:pt x="17" y="25"/>
                    <a:pt x="12" y="15"/>
                  </a:cubicBezTo>
                  <a:cubicBezTo>
                    <a:pt x="9" y="10"/>
                    <a:pt x="4" y="8"/>
                    <a:pt x="0" y="5"/>
                  </a:cubicBezTo>
                  <a:cubicBezTo>
                    <a:pt x="12" y="0"/>
                    <a:pt x="29" y="8"/>
                    <a:pt x="35" y="24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13744318" y="2520173"/>
              <a:ext cx="57323" cy="57323"/>
            </a:xfrm>
            <a:custGeom>
              <a:avLst/>
              <a:gdLst>
                <a:gd name="T0" fmla="*/ 14 w 14"/>
                <a:gd name="T1" fmla="*/ 0 h 14"/>
                <a:gd name="T2" fmla="*/ 0 w 14"/>
                <a:gd name="T3" fmla="*/ 10 h 14"/>
                <a:gd name="T4" fmla="*/ 14 w 14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9" y="13"/>
                    <a:pt x="7" y="14"/>
                    <a:pt x="0" y="10"/>
                  </a:cubicBezTo>
                  <a:cubicBezTo>
                    <a:pt x="5" y="6"/>
                    <a:pt x="9" y="3"/>
                    <a:pt x="14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11618550" y="5847361"/>
              <a:ext cx="140923" cy="136146"/>
            </a:xfrm>
            <a:custGeom>
              <a:avLst/>
              <a:gdLst>
                <a:gd name="T0" fmla="*/ 4 w 34"/>
                <a:gd name="T1" fmla="*/ 33 h 33"/>
                <a:gd name="T2" fmla="*/ 0 w 34"/>
                <a:gd name="T3" fmla="*/ 7 h 33"/>
                <a:gd name="T4" fmla="*/ 4 w 34"/>
                <a:gd name="T5" fmla="*/ 3 h 33"/>
                <a:gd name="T6" fmla="*/ 18 w 34"/>
                <a:gd name="T7" fmla="*/ 1 h 33"/>
                <a:gd name="T8" fmla="*/ 33 w 34"/>
                <a:gd name="T9" fmla="*/ 14 h 33"/>
                <a:gd name="T10" fmla="*/ 23 w 34"/>
                <a:gd name="T11" fmla="*/ 30 h 33"/>
                <a:gd name="T12" fmla="*/ 4 w 34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3">
                  <a:moveTo>
                    <a:pt x="4" y="33"/>
                  </a:moveTo>
                  <a:cubicBezTo>
                    <a:pt x="2" y="24"/>
                    <a:pt x="1" y="16"/>
                    <a:pt x="0" y="7"/>
                  </a:cubicBezTo>
                  <a:cubicBezTo>
                    <a:pt x="0" y="6"/>
                    <a:pt x="2" y="3"/>
                    <a:pt x="4" y="3"/>
                  </a:cubicBezTo>
                  <a:cubicBezTo>
                    <a:pt x="8" y="2"/>
                    <a:pt x="13" y="1"/>
                    <a:pt x="18" y="1"/>
                  </a:cubicBezTo>
                  <a:cubicBezTo>
                    <a:pt x="26" y="0"/>
                    <a:pt x="32" y="5"/>
                    <a:pt x="33" y="14"/>
                  </a:cubicBezTo>
                  <a:cubicBezTo>
                    <a:pt x="34" y="22"/>
                    <a:pt x="31" y="28"/>
                    <a:pt x="23" y="30"/>
                  </a:cubicBezTo>
                  <a:cubicBezTo>
                    <a:pt x="17" y="31"/>
                    <a:pt x="11" y="32"/>
                    <a:pt x="4" y="33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13233179" y="1497893"/>
              <a:ext cx="71656" cy="26274"/>
            </a:xfrm>
            <a:custGeom>
              <a:avLst/>
              <a:gdLst>
                <a:gd name="T0" fmla="*/ 0 w 18"/>
                <a:gd name="T1" fmla="*/ 0 h 6"/>
                <a:gd name="T2" fmla="*/ 18 w 18"/>
                <a:gd name="T3" fmla="*/ 3 h 6"/>
                <a:gd name="T4" fmla="*/ 17 w 18"/>
                <a:gd name="T5" fmla="*/ 6 h 6"/>
                <a:gd name="T6" fmla="*/ 0 w 18"/>
                <a:gd name="T7" fmla="*/ 3 h 6"/>
                <a:gd name="T8" fmla="*/ 0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0" y="0"/>
                  </a:moveTo>
                  <a:cubicBezTo>
                    <a:pt x="6" y="1"/>
                    <a:pt x="12" y="2"/>
                    <a:pt x="18" y="3"/>
                  </a:cubicBezTo>
                  <a:cubicBezTo>
                    <a:pt x="18" y="4"/>
                    <a:pt x="18" y="5"/>
                    <a:pt x="17" y="6"/>
                  </a:cubicBezTo>
                  <a:cubicBezTo>
                    <a:pt x="12" y="5"/>
                    <a:pt x="6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225267" y="5016162"/>
              <a:ext cx="236463" cy="224519"/>
            </a:xfrm>
            <a:custGeom>
              <a:avLst/>
              <a:gdLst>
                <a:gd name="T0" fmla="*/ 14 w 58"/>
                <a:gd name="T1" fmla="*/ 55 h 55"/>
                <a:gd name="T2" fmla="*/ 2 w 58"/>
                <a:gd name="T3" fmla="*/ 47 h 55"/>
                <a:gd name="T4" fmla="*/ 2 w 58"/>
                <a:gd name="T5" fmla="*/ 33 h 55"/>
                <a:gd name="T6" fmla="*/ 35 w 58"/>
                <a:gd name="T7" fmla="*/ 3 h 55"/>
                <a:gd name="T8" fmla="*/ 51 w 58"/>
                <a:gd name="T9" fmla="*/ 6 h 55"/>
                <a:gd name="T10" fmla="*/ 55 w 58"/>
                <a:gd name="T11" fmla="*/ 23 h 55"/>
                <a:gd name="T12" fmla="*/ 14 w 5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14" y="55"/>
                  </a:moveTo>
                  <a:cubicBezTo>
                    <a:pt x="8" y="55"/>
                    <a:pt x="4" y="52"/>
                    <a:pt x="2" y="47"/>
                  </a:cubicBezTo>
                  <a:cubicBezTo>
                    <a:pt x="0" y="43"/>
                    <a:pt x="0" y="37"/>
                    <a:pt x="2" y="33"/>
                  </a:cubicBezTo>
                  <a:cubicBezTo>
                    <a:pt x="10" y="20"/>
                    <a:pt x="21" y="10"/>
                    <a:pt x="35" y="3"/>
                  </a:cubicBezTo>
                  <a:cubicBezTo>
                    <a:pt x="41" y="0"/>
                    <a:pt x="46" y="1"/>
                    <a:pt x="51" y="6"/>
                  </a:cubicBezTo>
                  <a:cubicBezTo>
                    <a:pt x="56" y="11"/>
                    <a:pt x="58" y="17"/>
                    <a:pt x="55" y="23"/>
                  </a:cubicBezTo>
                  <a:cubicBezTo>
                    <a:pt x="45" y="38"/>
                    <a:pt x="32" y="50"/>
                    <a:pt x="14" y="55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0493563" y="5811533"/>
              <a:ext cx="107484" cy="157642"/>
            </a:xfrm>
            <a:custGeom>
              <a:avLst/>
              <a:gdLst>
                <a:gd name="T0" fmla="*/ 0 w 26"/>
                <a:gd name="T1" fmla="*/ 32 h 39"/>
                <a:gd name="T2" fmla="*/ 22 w 26"/>
                <a:gd name="T3" fmla="*/ 0 h 39"/>
                <a:gd name="T4" fmla="*/ 24 w 26"/>
                <a:gd name="T5" fmla="*/ 1 h 39"/>
                <a:gd name="T6" fmla="*/ 26 w 26"/>
                <a:gd name="T7" fmla="*/ 39 h 39"/>
                <a:gd name="T8" fmla="*/ 0 w 26"/>
                <a:gd name="T9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0" y="32"/>
                  </a:moveTo>
                  <a:cubicBezTo>
                    <a:pt x="8" y="20"/>
                    <a:pt x="15" y="10"/>
                    <a:pt x="22" y="0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3"/>
                    <a:pt x="25" y="25"/>
                    <a:pt x="26" y="39"/>
                  </a:cubicBezTo>
                  <a:cubicBezTo>
                    <a:pt x="17" y="36"/>
                    <a:pt x="9" y="34"/>
                    <a:pt x="0" y="32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9316030" y="1507447"/>
              <a:ext cx="3974472" cy="3957754"/>
            </a:xfrm>
            <a:custGeom>
              <a:avLst/>
              <a:gdLst>
                <a:gd name="T0" fmla="*/ 481 w 971"/>
                <a:gd name="T1" fmla="*/ 965 h 966"/>
                <a:gd name="T2" fmla="*/ 396 w 971"/>
                <a:gd name="T3" fmla="*/ 499 h 966"/>
                <a:gd name="T4" fmla="*/ 403 w 971"/>
                <a:gd name="T5" fmla="*/ 363 h 966"/>
                <a:gd name="T6" fmla="*/ 352 w 971"/>
                <a:gd name="T7" fmla="*/ 363 h 966"/>
                <a:gd name="T8" fmla="*/ 347 w 971"/>
                <a:gd name="T9" fmla="*/ 554 h 966"/>
                <a:gd name="T10" fmla="*/ 304 w 971"/>
                <a:gd name="T11" fmla="*/ 575 h 966"/>
                <a:gd name="T12" fmla="*/ 309 w 971"/>
                <a:gd name="T13" fmla="*/ 406 h 966"/>
                <a:gd name="T14" fmla="*/ 283 w 971"/>
                <a:gd name="T15" fmla="*/ 343 h 966"/>
                <a:gd name="T16" fmla="*/ 263 w 971"/>
                <a:gd name="T17" fmla="*/ 441 h 966"/>
                <a:gd name="T18" fmla="*/ 244 w 971"/>
                <a:gd name="T19" fmla="*/ 508 h 966"/>
                <a:gd name="T20" fmla="*/ 230 w 971"/>
                <a:gd name="T21" fmla="*/ 368 h 966"/>
                <a:gd name="T22" fmla="*/ 302 w 971"/>
                <a:gd name="T23" fmla="*/ 286 h 966"/>
                <a:gd name="T24" fmla="*/ 318 w 971"/>
                <a:gd name="T25" fmla="*/ 152 h 966"/>
                <a:gd name="T26" fmla="*/ 263 w 971"/>
                <a:gd name="T27" fmla="*/ 119 h 966"/>
                <a:gd name="T28" fmla="*/ 267 w 971"/>
                <a:gd name="T29" fmla="*/ 186 h 966"/>
                <a:gd name="T30" fmla="*/ 202 w 971"/>
                <a:gd name="T31" fmla="*/ 319 h 966"/>
                <a:gd name="T32" fmla="*/ 175 w 971"/>
                <a:gd name="T33" fmla="*/ 490 h 966"/>
                <a:gd name="T34" fmla="*/ 257 w 971"/>
                <a:gd name="T35" fmla="*/ 578 h 966"/>
                <a:gd name="T36" fmla="*/ 263 w 971"/>
                <a:gd name="T37" fmla="*/ 763 h 966"/>
                <a:gd name="T38" fmla="*/ 287 w 971"/>
                <a:gd name="T39" fmla="*/ 852 h 966"/>
                <a:gd name="T40" fmla="*/ 307 w 971"/>
                <a:gd name="T41" fmla="*/ 754 h 966"/>
                <a:gd name="T42" fmla="*/ 312 w 971"/>
                <a:gd name="T43" fmla="*/ 647 h 966"/>
                <a:gd name="T44" fmla="*/ 376 w 971"/>
                <a:gd name="T45" fmla="*/ 605 h 966"/>
                <a:gd name="T46" fmla="*/ 413 w 971"/>
                <a:gd name="T47" fmla="*/ 542 h 966"/>
                <a:gd name="T48" fmla="*/ 487 w 971"/>
                <a:gd name="T49" fmla="*/ 451 h 966"/>
                <a:gd name="T50" fmla="*/ 473 w 971"/>
                <a:gd name="T51" fmla="*/ 304 h 966"/>
                <a:gd name="T52" fmla="*/ 408 w 971"/>
                <a:gd name="T53" fmla="*/ 229 h 966"/>
                <a:gd name="T54" fmla="*/ 390 w 971"/>
                <a:gd name="T55" fmla="*/ 114 h 966"/>
                <a:gd name="T56" fmla="*/ 356 w 971"/>
                <a:gd name="T57" fmla="*/ 139 h 966"/>
                <a:gd name="T58" fmla="*/ 388 w 971"/>
                <a:gd name="T59" fmla="*/ 293 h 966"/>
                <a:gd name="T60" fmla="*/ 442 w 971"/>
                <a:gd name="T61" fmla="*/ 357 h 966"/>
                <a:gd name="T62" fmla="*/ 396 w 971"/>
                <a:gd name="T63" fmla="*/ 499 h 966"/>
                <a:gd name="T64" fmla="*/ 713 w 971"/>
                <a:gd name="T65" fmla="*/ 194 h 966"/>
                <a:gd name="T66" fmla="*/ 618 w 971"/>
                <a:gd name="T67" fmla="*/ 251 h 966"/>
                <a:gd name="T68" fmla="*/ 521 w 971"/>
                <a:gd name="T69" fmla="*/ 335 h 966"/>
                <a:gd name="T70" fmla="*/ 515 w 971"/>
                <a:gd name="T71" fmla="*/ 576 h 966"/>
                <a:gd name="T72" fmla="*/ 425 w 971"/>
                <a:gd name="T73" fmla="*/ 817 h 966"/>
                <a:gd name="T74" fmla="*/ 473 w 971"/>
                <a:gd name="T75" fmla="*/ 826 h 966"/>
                <a:gd name="T76" fmla="*/ 529 w 971"/>
                <a:gd name="T77" fmla="*/ 709 h 966"/>
                <a:gd name="T78" fmla="*/ 564 w 971"/>
                <a:gd name="T79" fmla="*/ 522 h 966"/>
                <a:gd name="T80" fmla="*/ 565 w 971"/>
                <a:gd name="T81" fmla="*/ 374 h 966"/>
                <a:gd name="T82" fmla="*/ 590 w 971"/>
                <a:gd name="T83" fmla="*/ 297 h 966"/>
                <a:gd name="T84" fmla="*/ 708 w 971"/>
                <a:gd name="T85" fmla="*/ 283 h 966"/>
                <a:gd name="T86" fmla="*/ 762 w 971"/>
                <a:gd name="T87" fmla="*/ 169 h 966"/>
                <a:gd name="T88" fmla="*/ 614 w 971"/>
                <a:gd name="T89" fmla="*/ 119 h 966"/>
                <a:gd name="T90" fmla="*/ 515 w 971"/>
                <a:gd name="T91" fmla="*/ 128 h 966"/>
                <a:gd name="T92" fmla="*/ 565 w 971"/>
                <a:gd name="T93" fmla="*/ 174 h 966"/>
                <a:gd name="T94" fmla="*/ 606 w 971"/>
                <a:gd name="T95" fmla="*/ 485 h 966"/>
                <a:gd name="T96" fmla="*/ 627 w 971"/>
                <a:gd name="T97" fmla="*/ 640 h 966"/>
                <a:gd name="T98" fmla="*/ 685 w 971"/>
                <a:gd name="T99" fmla="*/ 831 h 966"/>
                <a:gd name="T100" fmla="*/ 735 w 971"/>
                <a:gd name="T101" fmla="*/ 819 h 966"/>
                <a:gd name="T102" fmla="*/ 659 w 971"/>
                <a:gd name="T103" fmla="*/ 585 h 966"/>
                <a:gd name="T104" fmla="*/ 654 w 971"/>
                <a:gd name="T105" fmla="*/ 414 h 966"/>
                <a:gd name="T106" fmla="*/ 725 w 971"/>
                <a:gd name="T107" fmla="*/ 455 h 966"/>
                <a:gd name="T108" fmla="*/ 723 w 971"/>
                <a:gd name="T109" fmla="*/ 603 h 966"/>
                <a:gd name="T110" fmla="*/ 771 w 971"/>
                <a:gd name="T111" fmla="*/ 571 h 966"/>
                <a:gd name="T112" fmla="*/ 766 w 971"/>
                <a:gd name="T113" fmla="*/ 428 h 966"/>
                <a:gd name="T114" fmla="*/ 638 w 971"/>
                <a:gd name="T115" fmla="*/ 353 h 966"/>
                <a:gd name="T116" fmla="*/ 606 w 971"/>
                <a:gd name="T117" fmla="*/ 485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1" h="966">
                  <a:moveTo>
                    <a:pt x="482" y="0"/>
                  </a:moveTo>
                  <a:cubicBezTo>
                    <a:pt x="753" y="1"/>
                    <a:pt x="959" y="218"/>
                    <a:pt x="965" y="471"/>
                  </a:cubicBezTo>
                  <a:cubicBezTo>
                    <a:pt x="971" y="745"/>
                    <a:pt x="749" y="966"/>
                    <a:pt x="481" y="965"/>
                  </a:cubicBezTo>
                  <a:cubicBezTo>
                    <a:pt x="218" y="964"/>
                    <a:pt x="0" y="751"/>
                    <a:pt x="1" y="480"/>
                  </a:cubicBezTo>
                  <a:cubicBezTo>
                    <a:pt x="2" y="217"/>
                    <a:pt x="214" y="2"/>
                    <a:pt x="482" y="0"/>
                  </a:cubicBezTo>
                  <a:close/>
                  <a:moveTo>
                    <a:pt x="396" y="499"/>
                  </a:moveTo>
                  <a:cubicBezTo>
                    <a:pt x="396" y="495"/>
                    <a:pt x="396" y="492"/>
                    <a:pt x="396" y="489"/>
                  </a:cubicBezTo>
                  <a:cubicBezTo>
                    <a:pt x="397" y="474"/>
                    <a:pt x="398" y="460"/>
                    <a:pt x="398" y="446"/>
                  </a:cubicBezTo>
                  <a:cubicBezTo>
                    <a:pt x="398" y="418"/>
                    <a:pt x="400" y="391"/>
                    <a:pt x="403" y="363"/>
                  </a:cubicBezTo>
                  <a:cubicBezTo>
                    <a:pt x="405" y="347"/>
                    <a:pt x="400" y="340"/>
                    <a:pt x="383" y="339"/>
                  </a:cubicBezTo>
                  <a:cubicBezTo>
                    <a:pt x="377" y="339"/>
                    <a:pt x="371" y="340"/>
                    <a:pt x="365" y="340"/>
                  </a:cubicBezTo>
                  <a:cubicBezTo>
                    <a:pt x="355" y="341"/>
                    <a:pt x="350" y="351"/>
                    <a:pt x="352" y="363"/>
                  </a:cubicBezTo>
                  <a:cubicBezTo>
                    <a:pt x="358" y="398"/>
                    <a:pt x="354" y="433"/>
                    <a:pt x="354" y="468"/>
                  </a:cubicBezTo>
                  <a:cubicBezTo>
                    <a:pt x="354" y="474"/>
                    <a:pt x="355" y="479"/>
                    <a:pt x="354" y="484"/>
                  </a:cubicBezTo>
                  <a:cubicBezTo>
                    <a:pt x="352" y="507"/>
                    <a:pt x="349" y="531"/>
                    <a:pt x="347" y="554"/>
                  </a:cubicBezTo>
                  <a:cubicBezTo>
                    <a:pt x="346" y="566"/>
                    <a:pt x="342" y="577"/>
                    <a:pt x="333" y="585"/>
                  </a:cubicBezTo>
                  <a:cubicBezTo>
                    <a:pt x="328" y="590"/>
                    <a:pt x="322" y="593"/>
                    <a:pt x="314" y="591"/>
                  </a:cubicBezTo>
                  <a:cubicBezTo>
                    <a:pt x="307" y="588"/>
                    <a:pt x="305" y="582"/>
                    <a:pt x="304" y="575"/>
                  </a:cubicBezTo>
                  <a:cubicBezTo>
                    <a:pt x="303" y="554"/>
                    <a:pt x="302" y="533"/>
                    <a:pt x="302" y="512"/>
                  </a:cubicBezTo>
                  <a:cubicBezTo>
                    <a:pt x="303" y="487"/>
                    <a:pt x="304" y="462"/>
                    <a:pt x="306" y="438"/>
                  </a:cubicBezTo>
                  <a:cubicBezTo>
                    <a:pt x="306" y="427"/>
                    <a:pt x="307" y="416"/>
                    <a:pt x="309" y="406"/>
                  </a:cubicBezTo>
                  <a:cubicBezTo>
                    <a:pt x="311" y="391"/>
                    <a:pt x="315" y="377"/>
                    <a:pt x="317" y="362"/>
                  </a:cubicBezTo>
                  <a:cubicBezTo>
                    <a:pt x="318" y="354"/>
                    <a:pt x="313" y="347"/>
                    <a:pt x="304" y="346"/>
                  </a:cubicBezTo>
                  <a:cubicBezTo>
                    <a:pt x="297" y="344"/>
                    <a:pt x="290" y="344"/>
                    <a:pt x="283" y="343"/>
                  </a:cubicBezTo>
                  <a:cubicBezTo>
                    <a:pt x="272" y="343"/>
                    <a:pt x="265" y="351"/>
                    <a:pt x="265" y="363"/>
                  </a:cubicBezTo>
                  <a:cubicBezTo>
                    <a:pt x="266" y="379"/>
                    <a:pt x="266" y="395"/>
                    <a:pt x="265" y="411"/>
                  </a:cubicBezTo>
                  <a:cubicBezTo>
                    <a:pt x="265" y="421"/>
                    <a:pt x="264" y="431"/>
                    <a:pt x="263" y="441"/>
                  </a:cubicBezTo>
                  <a:cubicBezTo>
                    <a:pt x="262" y="461"/>
                    <a:pt x="260" y="480"/>
                    <a:pt x="259" y="500"/>
                  </a:cubicBezTo>
                  <a:cubicBezTo>
                    <a:pt x="259" y="502"/>
                    <a:pt x="258" y="504"/>
                    <a:pt x="257" y="505"/>
                  </a:cubicBezTo>
                  <a:cubicBezTo>
                    <a:pt x="254" y="511"/>
                    <a:pt x="250" y="512"/>
                    <a:pt x="244" y="508"/>
                  </a:cubicBezTo>
                  <a:cubicBezTo>
                    <a:pt x="235" y="501"/>
                    <a:pt x="228" y="491"/>
                    <a:pt x="223" y="481"/>
                  </a:cubicBezTo>
                  <a:cubicBezTo>
                    <a:pt x="213" y="457"/>
                    <a:pt x="216" y="431"/>
                    <a:pt x="220" y="407"/>
                  </a:cubicBezTo>
                  <a:cubicBezTo>
                    <a:pt x="222" y="393"/>
                    <a:pt x="226" y="380"/>
                    <a:pt x="230" y="368"/>
                  </a:cubicBezTo>
                  <a:cubicBezTo>
                    <a:pt x="234" y="354"/>
                    <a:pt x="241" y="343"/>
                    <a:pt x="251" y="333"/>
                  </a:cubicBezTo>
                  <a:cubicBezTo>
                    <a:pt x="263" y="322"/>
                    <a:pt x="276" y="312"/>
                    <a:pt x="288" y="301"/>
                  </a:cubicBezTo>
                  <a:cubicBezTo>
                    <a:pt x="293" y="297"/>
                    <a:pt x="298" y="292"/>
                    <a:pt x="302" y="286"/>
                  </a:cubicBezTo>
                  <a:cubicBezTo>
                    <a:pt x="309" y="275"/>
                    <a:pt x="314" y="263"/>
                    <a:pt x="314" y="249"/>
                  </a:cubicBezTo>
                  <a:cubicBezTo>
                    <a:pt x="315" y="230"/>
                    <a:pt x="316" y="211"/>
                    <a:pt x="317" y="192"/>
                  </a:cubicBezTo>
                  <a:cubicBezTo>
                    <a:pt x="317" y="179"/>
                    <a:pt x="317" y="165"/>
                    <a:pt x="318" y="152"/>
                  </a:cubicBezTo>
                  <a:cubicBezTo>
                    <a:pt x="319" y="142"/>
                    <a:pt x="317" y="132"/>
                    <a:pt x="315" y="122"/>
                  </a:cubicBezTo>
                  <a:cubicBezTo>
                    <a:pt x="314" y="119"/>
                    <a:pt x="310" y="115"/>
                    <a:pt x="307" y="114"/>
                  </a:cubicBezTo>
                  <a:cubicBezTo>
                    <a:pt x="292" y="111"/>
                    <a:pt x="277" y="110"/>
                    <a:pt x="263" y="119"/>
                  </a:cubicBezTo>
                  <a:cubicBezTo>
                    <a:pt x="261" y="120"/>
                    <a:pt x="258" y="123"/>
                    <a:pt x="258" y="125"/>
                  </a:cubicBezTo>
                  <a:cubicBezTo>
                    <a:pt x="258" y="131"/>
                    <a:pt x="257" y="137"/>
                    <a:pt x="258" y="143"/>
                  </a:cubicBezTo>
                  <a:cubicBezTo>
                    <a:pt x="261" y="157"/>
                    <a:pt x="266" y="171"/>
                    <a:pt x="267" y="186"/>
                  </a:cubicBezTo>
                  <a:cubicBezTo>
                    <a:pt x="269" y="203"/>
                    <a:pt x="269" y="221"/>
                    <a:pt x="269" y="238"/>
                  </a:cubicBezTo>
                  <a:cubicBezTo>
                    <a:pt x="269" y="252"/>
                    <a:pt x="258" y="260"/>
                    <a:pt x="249" y="269"/>
                  </a:cubicBezTo>
                  <a:cubicBezTo>
                    <a:pt x="234" y="286"/>
                    <a:pt x="217" y="302"/>
                    <a:pt x="202" y="319"/>
                  </a:cubicBezTo>
                  <a:cubicBezTo>
                    <a:pt x="192" y="330"/>
                    <a:pt x="185" y="341"/>
                    <a:pt x="181" y="355"/>
                  </a:cubicBezTo>
                  <a:cubicBezTo>
                    <a:pt x="176" y="374"/>
                    <a:pt x="168" y="393"/>
                    <a:pt x="166" y="413"/>
                  </a:cubicBezTo>
                  <a:cubicBezTo>
                    <a:pt x="164" y="439"/>
                    <a:pt x="168" y="465"/>
                    <a:pt x="175" y="490"/>
                  </a:cubicBezTo>
                  <a:cubicBezTo>
                    <a:pt x="182" y="515"/>
                    <a:pt x="198" y="534"/>
                    <a:pt x="217" y="551"/>
                  </a:cubicBezTo>
                  <a:cubicBezTo>
                    <a:pt x="227" y="560"/>
                    <a:pt x="239" y="568"/>
                    <a:pt x="253" y="573"/>
                  </a:cubicBezTo>
                  <a:cubicBezTo>
                    <a:pt x="255" y="574"/>
                    <a:pt x="257" y="576"/>
                    <a:pt x="257" y="578"/>
                  </a:cubicBezTo>
                  <a:cubicBezTo>
                    <a:pt x="259" y="598"/>
                    <a:pt x="261" y="617"/>
                    <a:pt x="261" y="637"/>
                  </a:cubicBezTo>
                  <a:cubicBezTo>
                    <a:pt x="262" y="651"/>
                    <a:pt x="262" y="664"/>
                    <a:pt x="262" y="678"/>
                  </a:cubicBezTo>
                  <a:cubicBezTo>
                    <a:pt x="262" y="706"/>
                    <a:pt x="263" y="735"/>
                    <a:pt x="263" y="763"/>
                  </a:cubicBezTo>
                  <a:cubicBezTo>
                    <a:pt x="263" y="786"/>
                    <a:pt x="264" y="810"/>
                    <a:pt x="265" y="833"/>
                  </a:cubicBezTo>
                  <a:cubicBezTo>
                    <a:pt x="265" y="839"/>
                    <a:pt x="266" y="844"/>
                    <a:pt x="272" y="847"/>
                  </a:cubicBezTo>
                  <a:cubicBezTo>
                    <a:pt x="277" y="849"/>
                    <a:pt x="282" y="852"/>
                    <a:pt x="287" y="852"/>
                  </a:cubicBezTo>
                  <a:cubicBezTo>
                    <a:pt x="301" y="853"/>
                    <a:pt x="311" y="848"/>
                    <a:pt x="310" y="832"/>
                  </a:cubicBezTo>
                  <a:cubicBezTo>
                    <a:pt x="310" y="818"/>
                    <a:pt x="310" y="803"/>
                    <a:pt x="310" y="789"/>
                  </a:cubicBezTo>
                  <a:cubicBezTo>
                    <a:pt x="309" y="777"/>
                    <a:pt x="307" y="765"/>
                    <a:pt x="307" y="754"/>
                  </a:cubicBezTo>
                  <a:cubicBezTo>
                    <a:pt x="306" y="739"/>
                    <a:pt x="305" y="724"/>
                    <a:pt x="305" y="710"/>
                  </a:cubicBezTo>
                  <a:cubicBezTo>
                    <a:pt x="305" y="692"/>
                    <a:pt x="305" y="675"/>
                    <a:pt x="305" y="657"/>
                  </a:cubicBezTo>
                  <a:cubicBezTo>
                    <a:pt x="305" y="652"/>
                    <a:pt x="308" y="649"/>
                    <a:pt x="312" y="647"/>
                  </a:cubicBezTo>
                  <a:cubicBezTo>
                    <a:pt x="320" y="645"/>
                    <a:pt x="327" y="643"/>
                    <a:pt x="335" y="640"/>
                  </a:cubicBezTo>
                  <a:cubicBezTo>
                    <a:pt x="343" y="637"/>
                    <a:pt x="351" y="634"/>
                    <a:pt x="358" y="629"/>
                  </a:cubicBezTo>
                  <a:cubicBezTo>
                    <a:pt x="367" y="623"/>
                    <a:pt x="374" y="616"/>
                    <a:pt x="376" y="605"/>
                  </a:cubicBezTo>
                  <a:cubicBezTo>
                    <a:pt x="378" y="596"/>
                    <a:pt x="380" y="588"/>
                    <a:pt x="383" y="579"/>
                  </a:cubicBezTo>
                  <a:cubicBezTo>
                    <a:pt x="385" y="573"/>
                    <a:pt x="386" y="566"/>
                    <a:pt x="390" y="561"/>
                  </a:cubicBezTo>
                  <a:cubicBezTo>
                    <a:pt x="397" y="554"/>
                    <a:pt x="405" y="548"/>
                    <a:pt x="413" y="542"/>
                  </a:cubicBezTo>
                  <a:cubicBezTo>
                    <a:pt x="421" y="536"/>
                    <a:pt x="430" y="531"/>
                    <a:pt x="438" y="525"/>
                  </a:cubicBezTo>
                  <a:cubicBezTo>
                    <a:pt x="447" y="518"/>
                    <a:pt x="455" y="510"/>
                    <a:pt x="463" y="502"/>
                  </a:cubicBezTo>
                  <a:cubicBezTo>
                    <a:pt x="476" y="488"/>
                    <a:pt x="481" y="469"/>
                    <a:pt x="487" y="451"/>
                  </a:cubicBezTo>
                  <a:cubicBezTo>
                    <a:pt x="495" y="430"/>
                    <a:pt x="491" y="407"/>
                    <a:pt x="491" y="385"/>
                  </a:cubicBezTo>
                  <a:cubicBezTo>
                    <a:pt x="492" y="372"/>
                    <a:pt x="488" y="359"/>
                    <a:pt x="486" y="345"/>
                  </a:cubicBezTo>
                  <a:cubicBezTo>
                    <a:pt x="485" y="330"/>
                    <a:pt x="479" y="317"/>
                    <a:pt x="473" y="304"/>
                  </a:cubicBezTo>
                  <a:cubicBezTo>
                    <a:pt x="471" y="300"/>
                    <a:pt x="469" y="297"/>
                    <a:pt x="467" y="294"/>
                  </a:cubicBezTo>
                  <a:cubicBezTo>
                    <a:pt x="456" y="286"/>
                    <a:pt x="446" y="277"/>
                    <a:pt x="435" y="269"/>
                  </a:cubicBezTo>
                  <a:cubicBezTo>
                    <a:pt x="422" y="258"/>
                    <a:pt x="410" y="248"/>
                    <a:pt x="408" y="229"/>
                  </a:cubicBezTo>
                  <a:cubicBezTo>
                    <a:pt x="406" y="214"/>
                    <a:pt x="403" y="198"/>
                    <a:pt x="407" y="183"/>
                  </a:cubicBezTo>
                  <a:cubicBezTo>
                    <a:pt x="411" y="171"/>
                    <a:pt x="413" y="158"/>
                    <a:pt x="416" y="146"/>
                  </a:cubicBezTo>
                  <a:cubicBezTo>
                    <a:pt x="420" y="126"/>
                    <a:pt x="410" y="115"/>
                    <a:pt x="390" y="114"/>
                  </a:cubicBezTo>
                  <a:cubicBezTo>
                    <a:pt x="384" y="113"/>
                    <a:pt x="378" y="114"/>
                    <a:pt x="372" y="114"/>
                  </a:cubicBezTo>
                  <a:cubicBezTo>
                    <a:pt x="364" y="114"/>
                    <a:pt x="360" y="118"/>
                    <a:pt x="358" y="124"/>
                  </a:cubicBezTo>
                  <a:cubicBezTo>
                    <a:pt x="357" y="129"/>
                    <a:pt x="356" y="134"/>
                    <a:pt x="356" y="139"/>
                  </a:cubicBezTo>
                  <a:cubicBezTo>
                    <a:pt x="357" y="159"/>
                    <a:pt x="359" y="180"/>
                    <a:pt x="360" y="200"/>
                  </a:cubicBezTo>
                  <a:cubicBezTo>
                    <a:pt x="361" y="216"/>
                    <a:pt x="362" y="231"/>
                    <a:pt x="364" y="247"/>
                  </a:cubicBezTo>
                  <a:cubicBezTo>
                    <a:pt x="367" y="265"/>
                    <a:pt x="374" y="281"/>
                    <a:pt x="388" y="293"/>
                  </a:cubicBezTo>
                  <a:cubicBezTo>
                    <a:pt x="394" y="298"/>
                    <a:pt x="400" y="302"/>
                    <a:pt x="405" y="307"/>
                  </a:cubicBezTo>
                  <a:cubicBezTo>
                    <a:pt x="414" y="315"/>
                    <a:pt x="425" y="320"/>
                    <a:pt x="431" y="331"/>
                  </a:cubicBezTo>
                  <a:cubicBezTo>
                    <a:pt x="436" y="339"/>
                    <a:pt x="442" y="347"/>
                    <a:pt x="442" y="357"/>
                  </a:cubicBezTo>
                  <a:cubicBezTo>
                    <a:pt x="442" y="379"/>
                    <a:pt x="447" y="401"/>
                    <a:pt x="444" y="424"/>
                  </a:cubicBezTo>
                  <a:cubicBezTo>
                    <a:pt x="442" y="444"/>
                    <a:pt x="439" y="462"/>
                    <a:pt x="426" y="479"/>
                  </a:cubicBezTo>
                  <a:cubicBezTo>
                    <a:pt x="418" y="488"/>
                    <a:pt x="409" y="495"/>
                    <a:pt x="396" y="499"/>
                  </a:cubicBezTo>
                  <a:close/>
                  <a:moveTo>
                    <a:pt x="662" y="162"/>
                  </a:moveTo>
                  <a:cubicBezTo>
                    <a:pt x="678" y="160"/>
                    <a:pt x="692" y="163"/>
                    <a:pt x="704" y="175"/>
                  </a:cubicBezTo>
                  <a:cubicBezTo>
                    <a:pt x="710" y="180"/>
                    <a:pt x="713" y="186"/>
                    <a:pt x="713" y="194"/>
                  </a:cubicBezTo>
                  <a:cubicBezTo>
                    <a:pt x="715" y="215"/>
                    <a:pt x="698" y="237"/>
                    <a:pt x="678" y="241"/>
                  </a:cubicBezTo>
                  <a:cubicBezTo>
                    <a:pt x="671" y="243"/>
                    <a:pt x="664" y="245"/>
                    <a:pt x="656" y="246"/>
                  </a:cubicBezTo>
                  <a:cubicBezTo>
                    <a:pt x="643" y="248"/>
                    <a:pt x="630" y="250"/>
                    <a:pt x="618" y="251"/>
                  </a:cubicBezTo>
                  <a:cubicBezTo>
                    <a:pt x="609" y="252"/>
                    <a:pt x="600" y="251"/>
                    <a:pt x="592" y="251"/>
                  </a:cubicBezTo>
                  <a:cubicBezTo>
                    <a:pt x="571" y="252"/>
                    <a:pt x="554" y="260"/>
                    <a:pt x="539" y="274"/>
                  </a:cubicBezTo>
                  <a:cubicBezTo>
                    <a:pt x="521" y="291"/>
                    <a:pt x="519" y="313"/>
                    <a:pt x="521" y="335"/>
                  </a:cubicBezTo>
                  <a:cubicBezTo>
                    <a:pt x="523" y="364"/>
                    <a:pt x="525" y="392"/>
                    <a:pt x="526" y="421"/>
                  </a:cubicBezTo>
                  <a:cubicBezTo>
                    <a:pt x="527" y="443"/>
                    <a:pt x="526" y="465"/>
                    <a:pt x="524" y="487"/>
                  </a:cubicBezTo>
                  <a:cubicBezTo>
                    <a:pt x="522" y="516"/>
                    <a:pt x="519" y="546"/>
                    <a:pt x="515" y="576"/>
                  </a:cubicBezTo>
                  <a:cubicBezTo>
                    <a:pt x="509" y="614"/>
                    <a:pt x="500" y="652"/>
                    <a:pt x="486" y="688"/>
                  </a:cubicBezTo>
                  <a:cubicBezTo>
                    <a:pt x="478" y="710"/>
                    <a:pt x="472" y="732"/>
                    <a:pt x="461" y="752"/>
                  </a:cubicBezTo>
                  <a:cubicBezTo>
                    <a:pt x="449" y="774"/>
                    <a:pt x="438" y="796"/>
                    <a:pt x="425" y="817"/>
                  </a:cubicBezTo>
                  <a:cubicBezTo>
                    <a:pt x="418" y="830"/>
                    <a:pt x="418" y="837"/>
                    <a:pt x="429" y="847"/>
                  </a:cubicBezTo>
                  <a:cubicBezTo>
                    <a:pt x="436" y="854"/>
                    <a:pt x="449" y="854"/>
                    <a:pt x="455" y="847"/>
                  </a:cubicBezTo>
                  <a:cubicBezTo>
                    <a:pt x="462" y="841"/>
                    <a:pt x="468" y="833"/>
                    <a:pt x="473" y="826"/>
                  </a:cubicBezTo>
                  <a:cubicBezTo>
                    <a:pt x="481" y="814"/>
                    <a:pt x="488" y="803"/>
                    <a:pt x="495" y="791"/>
                  </a:cubicBezTo>
                  <a:cubicBezTo>
                    <a:pt x="502" y="777"/>
                    <a:pt x="509" y="763"/>
                    <a:pt x="515" y="748"/>
                  </a:cubicBezTo>
                  <a:cubicBezTo>
                    <a:pt x="520" y="736"/>
                    <a:pt x="525" y="722"/>
                    <a:pt x="529" y="709"/>
                  </a:cubicBezTo>
                  <a:cubicBezTo>
                    <a:pt x="534" y="693"/>
                    <a:pt x="539" y="678"/>
                    <a:pt x="542" y="661"/>
                  </a:cubicBezTo>
                  <a:cubicBezTo>
                    <a:pt x="547" y="635"/>
                    <a:pt x="551" y="609"/>
                    <a:pt x="556" y="583"/>
                  </a:cubicBezTo>
                  <a:cubicBezTo>
                    <a:pt x="559" y="563"/>
                    <a:pt x="562" y="543"/>
                    <a:pt x="564" y="522"/>
                  </a:cubicBezTo>
                  <a:cubicBezTo>
                    <a:pt x="567" y="503"/>
                    <a:pt x="569" y="483"/>
                    <a:pt x="569" y="463"/>
                  </a:cubicBezTo>
                  <a:cubicBezTo>
                    <a:pt x="570" y="442"/>
                    <a:pt x="569" y="421"/>
                    <a:pt x="568" y="399"/>
                  </a:cubicBezTo>
                  <a:cubicBezTo>
                    <a:pt x="568" y="391"/>
                    <a:pt x="565" y="383"/>
                    <a:pt x="565" y="374"/>
                  </a:cubicBezTo>
                  <a:cubicBezTo>
                    <a:pt x="564" y="358"/>
                    <a:pt x="564" y="343"/>
                    <a:pt x="563" y="327"/>
                  </a:cubicBezTo>
                  <a:cubicBezTo>
                    <a:pt x="563" y="313"/>
                    <a:pt x="568" y="305"/>
                    <a:pt x="581" y="300"/>
                  </a:cubicBezTo>
                  <a:cubicBezTo>
                    <a:pt x="584" y="299"/>
                    <a:pt x="587" y="298"/>
                    <a:pt x="590" y="297"/>
                  </a:cubicBezTo>
                  <a:cubicBezTo>
                    <a:pt x="599" y="296"/>
                    <a:pt x="608" y="296"/>
                    <a:pt x="617" y="295"/>
                  </a:cubicBezTo>
                  <a:cubicBezTo>
                    <a:pt x="635" y="294"/>
                    <a:pt x="654" y="293"/>
                    <a:pt x="672" y="291"/>
                  </a:cubicBezTo>
                  <a:cubicBezTo>
                    <a:pt x="684" y="289"/>
                    <a:pt x="697" y="288"/>
                    <a:pt x="708" y="283"/>
                  </a:cubicBezTo>
                  <a:cubicBezTo>
                    <a:pt x="727" y="276"/>
                    <a:pt x="739" y="260"/>
                    <a:pt x="751" y="244"/>
                  </a:cubicBezTo>
                  <a:cubicBezTo>
                    <a:pt x="762" y="230"/>
                    <a:pt x="766" y="214"/>
                    <a:pt x="765" y="197"/>
                  </a:cubicBezTo>
                  <a:cubicBezTo>
                    <a:pt x="764" y="187"/>
                    <a:pt x="764" y="178"/>
                    <a:pt x="762" y="169"/>
                  </a:cubicBezTo>
                  <a:cubicBezTo>
                    <a:pt x="759" y="152"/>
                    <a:pt x="749" y="139"/>
                    <a:pt x="734" y="132"/>
                  </a:cubicBezTo>
                  <a:cubicBezTo>
                    <a:pt x="715" y="122"/>
                    <a:pt x="695" y="117"/>
                    <a:pt x="673" y="119"/>
                  </a:cubicBezTo>
                  <a:cubicBezTo>
                    <a:pt x="653" y="120"/>
                    <a:pt x="633" y="119"/>
                    <a:pt x="614" y="119"/>
                  </a:cubicBezTo>
                  <a:cubicBezTo>
                    <a:pt x="594" y="120"/>
                    <a:pt x="575" y="120"/>
                    <a:pt x="556" y="120"/>
                  </a:cubicBezTo>
                  <a:cubicBezTo>
                    <a:pt x="547" y="119"/>
                    <a:pt x="538" y="118"/>
                    <a:pt x="529" y="118"/>
                  </a:cubicBezTo>
                  <a:cubicBezTo>
                    <a:pt x="521" y="118"/>
                    <a:pt x="515" y="122"/>
                    <a:pt x="515" y="128"/>
                  </a:cubicBezTo>
                  <a:cubicBezTo>
                    <a:pt x="515" y="140"/>
                    <a:pt x="515" y="152"/>
                    <a:pt x="517" y="164"/>
                  </a:cubicBezTo>
                  <a:cubicBezTo>
                    <a:pt x="518" y="172"/>
                    <a:pt x="526" y="179"/>
                    <a:pt x="535" y="178"/>
                  </a:cubicBezTo>
                  <a:cubicBezTo>
                    <a:pt x="545" y="177"/>
                    <a:pt x="555" y="176"/>
                    <a:pt x="565" y="174"/>
                  </a:cubicBezTo>
                  <a:cubicBezTo>
                    <a:pt x="577" y="171"/>
                    <a:pt x="590" y="167"/>
                    <a:pt x="602" y="166"/>
                  </a:cubicBezTo>
                  <a:cubicBezTo>
                    <a:pt x="622" y="163"/>
                    <a:pt x="642" y="163"/>
                    <a:pt x="662" y="162"/>
                  </a:cubicBezTo>
                  <a:close/>
                  <a:moveTo>
                    <a:pt x="606" y="485"/>
                  </a:moveTo>
                  <a:cubicBezTo>
                    <a:pt x="608" y="507"/>
                    <a:pt x="608" y="525"/>
                    <a:pt x="610" y="543"/>
                  </a:cubicBezTo>
                  <a:cubicBezTo>
                    <a:pt x="612" y="561"/>
                    <a:pt x="614" y="579"/>
                    <a:pt x="617" y="597"/>
                  </a:cubicBezTo>
                  <a:cubicBezTo>
                    <a:pt x="620" y="612"/>
                    <a:pt x="624" y="626"/>
                    <a:pt x="627" y="640"/>
                  </a:cubicBezTo>
                  <a:cubicBezTo>
                    <a:pt x="633" y="664"/>
                    <a:pt x="638" y="689"/>
                    <a:pt x="644" y="713"/>
                  </a:cubicBezTo>
                  <a:cubicBezTo>
                    <a:pt x="648" y="731"/>
                    <a:pt x="652" y="748"/>
                    <a:pt x="658" y="765"/>
                  </a:cubicBezTo>
                  <a:cubicBezTo>
                    <a:pt x="666" y="788"/>
                    <a:pt x="675" y="810"/>
                    <a:pt x="685" y="831"/>
                  </a:cubicBezTo>
                  <a:cubicBezTo>
                    <a:pt x="694" y="851"/>
                    <a:pt x="707" y="856"/>
                    <a:pt x="724" y="848"/>
                  </a:cubicBezTo>
                  <a:cubicBezTo>
                    <a:pt x="734" y="844"/>
                    <a:pt x="738" y="837"/>
                    <a:pt x="737" y="830"/>
                  </a:cubicBezTo>
                  <a:cubicBezTo>
                    <a:pt x="737" y="826"/>
                    <a:pt x="736" y="822"/>
                    <a:pt x="735" y="819"/>
                  </a:cubicBezTo>
                  <a:cubicBezTo>
                    <a:pt x="727" y="801"/>
                    <a:pt x="719" y="784"/>
                    <a:pt x="713" y="766"/>
                  </a:cubicBezTo>
                  <a:cubicBezTo>
                    <a:pt x="701" y="732"/>
                    <a:pt x="690" y="699"/>
                    <a:pt x="680" y="665"/>
                  </a:cubicBezTo>
                  <a:cubicBezTo>
                    <a:pt x="672" y="639"/>
                    <a:pt x="665" y="612"/>
                    <a:pt x="659" y="585"/>
                  </a:cubicBezTo>
                  <a:cubicBezTo>
                    <a:pt x="654" y="561"/>
                    <a:pt x="651" y="536"/>
                    <a:pt x="648" y="511"/>
                  </a:cubicBezTo>
                  <a:cubicBezTo>
                    <a:pt x="646" y="496"/>
                    <a:pt x="645" y="480"/>
                    <a:pt x="646" y="464"/>
                  </a:cubicBezTo>
                  <a:cubicBezTo>
                    <a:pt x="648" y="448"/>
                    <a:pt x="651" y="431"/>
                    <a:pt x="654" y="414"/>
                  </a:cubicBezTo>
                  <a:cubicBezTo>
                    <a:pt x="655" y="411"/>
                    <a:pt x="657" y="407"/>
                    <a:pt x="660" y="404"/>
                  </a:cubicBezTo>
                  <a:cubicBezTo>
                    <a:pt x="673" y="393"/>
                    <a:pt x="698" y="397"/>
                    <a:pt x="710" y="412"/>
                  </a:cubicBezTo>
                  <a:cubicBezTo>
                    <a:pt x="719" y="425"/>
                    <a:pt x="723" y="440"/>
                    <a:pt x="725" y="455"/>
                  </a:cubicBezTo>
                  <a:cubicBezTo>
                    <a:pt x="728" y="490"/>
                    <a:pt x="730" y="524"/>
                    <a:pt x="723" y="559"/>
                  </a:cubicBezTo>
                  <a:cubicBezTo>
                    <a:pt x="721" y="571"/>
                    <a:pt x="720" y="583"/>
                    <a:pt x="719" y="595"/>
                  </a:cubicBezTo>
                  <a:cubicBezTo>
                    <a:pt x="719" y="598"/>
                    <a:pt x="721" y="601"/>
                    <a:pt x="723" y="603"/>
                  </a:cubicBezTo>
                  <a:cubicBezTo>
                    <a:pt x="733" y="611"/>
                    <a:pt x="744" y="611"/>
                    <a:pt x="756" y="609"/>
                  </a:cubicBezTo>
                  <a:cubicBezTo>
                    <a:pt x="759" y="608"/>
                    <a:pt x="763" y="604"/>
                    <a:pt x="765" y="601"/>
                  </a:cubicBezTo>
                  <a:cubicBezTo>
                    <a:pt x="768" y="591"/>
                    <a:pt x="770" y="581"/>
                    <a:pt x="771" y="571"/>
                  </a:cubicBezTo>
                  <a:cubicBezTo>
                    <a:pt x="773" y="550"/>
                    <a:pt x="774" y="530"/>
                    <a:pt x="774" y="509"/>
                  </a:cubicBezTo>
                  <a:cubicBezTo>
                    <a:pt x="775" y="498"/>
                    <a:pt x="775" y="487"/>
                    <a:pt x="774" y="476"/>
                  </a:cubicBezTo>
                  <a:cubicBezTo>
                    <a:pt x="772" y="460"/>
                    <a:pt x="768" y="444"/>
                    <a:pt x="766" y="428"/>
                  </a:cubicBezTo>
                  <a:cubicBezTo>
                    <a:pt x="763" y="409"/>
                    <a:pt x="756" y="392"/>
                    <a:pt x="742" y="378"/>
                  </a:cubicBezTo>
                  <a:cubicBezTo>
                    <a:pt x="731" y="366"/>
                    <a:pt x="718" y="355"/>
                    <a:pt x="701" y="353"/>
                  </a:cubicBezTo>
                  <a:cubicBezTo>
                    <a:pt x="680" y="351"/>
                    <a:pt x="659" y="352"/>
                    <a:pt x="638" y="353"/>
                  </a:cubicBezTo>
                  <a:cubicBezTo>
                    <a:pt x="626" y="354"/>
                    <a:pt x="615" y="369"/>
                    <a:pt x="614" y="381"/>
                  </a:cubicBezTo>
                  <a:cubicBezTo>
                    <a:pt x="613" y="388"/>
                    <a:pt x="613" y="395"/>
                    <a:pt x="612" y="402"/>
                  </a:cubicBezTo>
                  <a:cubicBezTo>
                    <a:pt x="610" y="431"/>
                    <a:pt x="608" y="460"/>
                    <a:pt x="606" y="48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9987202" y="1958875"/>
              <a:ext cx="1354282" cy="3045344"/>
            </a:xfrm>
            <a:custGeom>
              <a:avLst/>
              <a:gdLst>
                <a:gd name="T0" fmla="*/ 262 w 331"/>
                <a:gd name="T1" fmla="*/ 369 h 743"/>
                <a:gd name="T2" fmla="*/ 278 w 331"/>
                <a:gd name="T3" fmla="*/ 247 h 743"/>
                <a:gd name="T4" fmla="*/ 241 w 331"/>
                <a:gd name="T5" fmla="*/ 197 h 743"/>
                <a:gd name="T6" fmla="*/ 200 w 331"/>
                <a:gd name="T7" fmla="*/ 137 h 743"/>
                <a:gd name="T8" fmla="*/ 192 w 331"/>
                <a:gd name="T9" fmla="*/ 29 h 743"/>
                <a:gd name="T10" fmla="*/ 208 w 331"/>
                <a:gd name="T11" fmla="*/ 4 h 743"/>
                <a:gd name="T12" fmla="*/ 252 w 331"/>
                <a:gd name="T13" fmla="*/ 36 h 743"/>
                <a:gd name="T14" fmla="*/ 244 w 331"/>
                <a:gd name="T15" fmla="*/ 119 h 743"/>
                <a:gd name="T16" fmla="*/ 303 w 331"/>
                <a:gd name="T17" fmla="*/ 184 h 743"/>
                <a:gd name="T18" fmla="*/ 322 w 331"/>
                <a:gd name="T19" fmla="*/ 235 h 743"/>
                <a:gd name="T20" fmla="*/ 323 w 331"/>
                <a:gd name="T21" fmla="*/ 341 h 743"/>
                <a:gd name="T22" fmla="*/ 274 w 331"/>
                <a:gd name="T23" fmla="*/ 415 h 743"/>
                <a:gd name="T24" fmla="*/ 226 w 331"/>
                <a:gd name="T25" fmla="*/ 451 h 743"/>
                <a:gd name="T26" fmla="*/ 212 w 331"/>
                <a:gd name="T27" fmla="*/ 495 h 743"/>
                <a:gd name="T28" fmla="*/ 171 w 331"/>
                <a:gd name="T29" fmla="*/ 530 h 743"/>
                <a:gd name="T30" fmla="*/ 141 w 331"/>
                <a:gd name="T31" fmla="*/ 547 h 743"/>
                <a:gd name="T32" fmla="*/ 143 w 331"/>
                <a:gd name="T33" fmla="*/ 644 h 743"/>
                <a:gd name="T34" fmla="*/ 146 w 331"/>
                <a:gd name="T35" fmla="*/ 722 h 743"/>
                <a:gd name="T36" fmla="*/ 108 w 331"/>
                <a:gd name="T37" fmla="*/ 737 h 743"/>
                <a:gd name="T38" fmla="*/ 99 w 331"/>
                <a:gd name="T39" fmla="*/ 653 h 743"/>
                <a:gd name="T40" fmla="*/ 97 w 331"/>
                <a:gd name="T41" fmla="*/ 527 h 743"/>
                <a:gd name="T42" fmla="*/ 89 w 331"/>
                <a:gd name="T43" fmla="*/ 463 h 743"/>
                <a:gd name="T44" fmla="*/ 11 w 331"/>
                <a:gd name="T45" fmla="*/ 380 h 743"/>
                <a:gd name="T46" fmla="*/ 17 w 331"/>
                <a:gd name="T47" fmla="*/ 245 h 743"/>
                <a:gd name="T48" fmla="*/ 85 w 331"/>
                <a:gd name="T49" fmla="*/ 159 h 743"/>
                <a:gd name="T50" fmla="*/ 103 w 331"/>
                <a:gd name="T51" fmla="*/ 76 h 743"/>
                <a:gd name="T52" fmla="*/ 94 w 331"/>
                <a:gd name="T53" fmla="*/ 15 h 743"/>
                <a:gd name="T54" fmla="*/ 143 w 331"/>
                <a:gd name="T55" fmla="*/ 4 h 743"/>
                <a:gd name="T56" fmla="*/ 154 w 331"/>
                <a:gd name="T57" fmla="*/ 42 h 743"/>
                <a:gd name="T58" fmla="*/ 150 w 331"/>
                <a:gd name="T59" fmla="*/ 139 h 743"/>
                <a:gd name="T60" fmla="*/ 124 w 331"/>
                <a:gd name="T61" fmla="*/ 191 h 743"/>
                <a:gd name="T62" fmla="*/ 66 w 331"/>
                <a:gd name="T63" fmla="*/ 258 h 743"/>
                <a:gd name="T64" fmla="*/ 59 w 331"/>
                <a:gd name="T65" fmla="*/ 371 h 743"/>
                <a:gd name="T66" fmla="*/ 93 w 331"/>
                <a:gd name="T67" fmla="*/ 395 h 743"/>
                <a:gd name="T68" fmla="*/ 99 w 331"/>
                <a:gd name="T69" fmla="*/ 331 h 743"/>
                <a:gd name="T70" fmla="*/ 101 w 331"/>
                <a:gd name="T71" fmla="*/ 253 h 743"/>
                <a:gd name="T72" fmla="*/ 140 w 331"/>
                <a:gd name="T73" fmla="*/ 236 h 743"/>
                <a:gd name="T74" fmla="*/ 145 w 331"/>
                <a:gd name="T75" fmla="*/ 296 h 743"/>
                <a:gd name="T76" fmla="*/ 138 w 331"/>
                <a:gd name="T77" fmla="*/ 402 h 743"/>
                <a:gd name="T78" fmla="*/ 150 w 331"/>
                <a:gd name="T79" fmla="*/ 481 h 743"/>
                <a:gd name="T80" fmla="*/ 183 w 331"/>
                <a:gd name="T81" fmla="*/ 444 h 743"/>
                <a:gd name="T82" fmla="*/ 190 w 331"/>
                <a:gd name="T83" fmla="*/ 358 h 743"/>
                <a:gd name="T84" fmla="*/ 201 w 331"/>
                <a:gd name="T85" fmla="*/ 230 h 743"/>
                <a:gd name="T86" fmla="*/ 239 w 331"/>
                <a:gd name="T87" fmla="*/ 253 h 743"/>
                <a:gd name="T88" fmla="*/ 232 w 331"/>
                <a:gd name="T89" fmla="*/ 379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1" h="743">
                  <a:moveTo>
                    <a:pt x="232" y="389"/>
                  </a:moveTo>
                  <a:cubicBezTo>
                    <a:pt x="245" y="385"/>
                    <a:pt x="254" y="378"/>
                    <a:pt x="262" y="369"/>
                  </a:cubicBezTo>
                  <a:cubicBezTo>
                    <a:pt x="275" y="352"/>
                    <a:pt x="278" y="334"/>
                    <a:pt x="280" y="314"/>
                  </a:cubicBezTo>
                  <a:cubicBezTo>
                    <a:pt x="283" y="291"/>
                    <a:pt x="278" y="269"/>
                    <a:pt x="278" y="247"/>
                  </a:cubicBezTo>
                  <a:cubicBezTo>
                    <a:pt x="278" y="237"/>
                    <a:pt x="272" y="229"/>
                    <a:pt x="267" y="221"/>
                  </a:cubicBezTo>
                  <a:cubicBezTo>
                    <a:pt x="261" y="210"/>
                    <a:pt x="250" y="205"/>
                    <a:pt x="241" y="197"/>
                  </a:cubicBezTo>
                  <a:cubicBezTo>
                    <a:pt x="236" y="192"/>
                    <a:pt x="230" y="188"/>
                    <a:pt x="224" y="183"/>
                  </a:cubicBezTo>
                  <a:cubicBezTo>
                    <a:pt x="210" y="171"/>
                    <a:pt x="203" y="155"/>
                    <a:pt x="200" y="137"/>
                  </a:cubicBezTo>
                  <a:cubicBezTo>
                    <a:pt x="198" y="121"/>
                    <a:pt x="197" y="106"/>
                    <a:pt x="196" y="90"/>
                  </a:cubicBezTo>
                  <a:cubicBezTo>
                    <a:pt x="195" y="70"/>
                    <a:pt x="193" y="49"/>
                    <a:pt x="192" y="29"/>
                  </a:cubicBezTo>
                  <a:cubicBezTo>
                    <a:pt x="192" y="24"/>
                    <a:pt x="193" y="19"/>
                    <a:pt x="194" y="14"/>
                  </a:cubicBezTo>
                  <a:cubicBezTo>
                    <a:pt x="196" y="8"/>
                    <a:pt x="200" y="4"/>
                    <a:pt x="208" y="4"/>
                  </a:cubicBezTo>
                  <a:cubicBezTo>
                    <a:pt x="214" y="4"/>
                    <a:pt x="220" y="3"/>
                    <a:pt x="226" y="4"/>
                  </a:cubicBezTo>
                  <a:cubicBezTo>
                    <a:pt x="246" y="5"/>
                    <a:pt x="256" y="16"/>
                    <a:pt x="252" y="36"/>
                  </a:cubicBezTo>
                  <a:cubicBezTo>
                    <a:pt x="249" y="48"/>
                    <a:pt x="247" y="61"/>
                    <a:pt x="243" y="73"/>
                  </a:cubicBezTo>
                  <a:cubicBezTo>
                    <a:pt x="239" y="88"/>
                    <a:pt x="242" y="104"/>
                    <a:pt x="244" y="119"/>
                  </a:cubicBezTo>
                  <a:cubicBezTo>
                    <a:pt x="246" y="138"/>
                    <a:pt x="258" y="148"/>
                    <a:pt x="271" y="159"/>
                  </a:cubicBezTo>
                  <a:cubicBezTo>
                    <a:pt x="282" y="167"/>
                    <a:pt x="292" y="176"/>
                    <a:pt x="303" y="184"/>
                  </a:cubicBezTo>
                  <a:cubicBezTo>
                    <a:pt x="305" y="187"/>
                    <a:pt x="307" y="190"/>
                    <a:pt x="309" y="194"/>
                  </a:cubicBezTo>
                  <a:cubicBezTo>
                    <a:pt x="315" y="207"/>
                    <a:pt x="321" y="220"/>
                    <a:pt x="322" y="235"/>
                  </a:cubicBezTo>
                  <a:cubicBezTo>
                    <a:pt x="324" y="249"/>
                    <a:pt x="328" y="262"/>
                    <a:pt x="327" y="275"/>
                  </a:cubicBezTo>
                  <a:cubicBezTo>
                    <a:pt x="327" y="297"/>
                    <a:pt x="331" y="320"/>
                    <a:pt x="323" y="341"/>
                  </a:cubicBezTo>
                  <a:cubicBezTo>
                    <a:pt x="317" y="359"/>
                    <a:pt x="312" y="378"/>
                    <a:pt x="299" y="392"/>
                  </a:cubicBezTo>
                  <a:cubicBezTo>
                    <a:pt x="291" y="400"/>
                    <a:pt x="283" y="408"/>
                    <a:pt x="274" y="415"/>
                  </a:cubicBezTo>
                  <a:cubicBezTo>
                    <a:pt x="266" y="421"/>
                    <a:pt x="257" y="426"/>
                    <a:pt x="249" y="432"/>
                  </a:cubicBezTo>
                  <a:cubicBezTo>
                    <a:pt x="241" y="438"/>
                    <a:pt x="233" y="444"/>
                    <a:pt x="226" y="451"/>
                  </a:cubicBezTo>
                  <a:cubicBezTo>
                    <a:pt x="222" y="456"/>
                    <a:pt x="221" y="463"/>
                    <a:pt x="219" y="469"/>
                  </a:cubicBezTo>
                  <a:cubicBezTo>
                    <a:pt x="216" y="478"/>
                    <a:pt x="214" y="486"/>
                    <a:pt x="212" y="495"/>
                  </a:cubicBezTo>
                  <a:cubicBezTo>
                    <a:pt x="210" y="506"/>
                    <a:pt x="203" y="513"/>
                    <a:pt x="194" y="519"/>
                  </a:cubicBezTo>
                  <a:cubicBezTo>
                    <a:pt x="187" y="524"/>
                    <a:pt x="179" y="527"/>
                    <a:pt x="171" y="530"/>
                  </a:cubicBezTo>
                  <a:cubicBezTo>
                    <a:pt x="163" y="533"/>
                    <a:pt x="156" y="535"/>
                    <a:pt x="148" y="537"/>
                  </a:cubicBezTo>
                  <a:cubicBezTo>
                    <a:pt x="144" y="539"/>
                    <a:pt x="141" y="542"/>
                    <a:pt x="141" y="547"/>
                  </a:cubicBezTo>
                  <a:cubicBezTo>
                    <a:pt x="141" y="565"/>
                    <a:pt x="141" y="582"/>
                    <a:pt x="141" y="600"/>
                  </a:cubicBezTo>
                  <a:cubicBezTo>
                    <a:pt x="141" y="614"/>
                    <a:pt x="142" y="629"/>
                    <a:pt x="143" y="644"/>
                  </a:cubicBezTo>
                  <a:cubicBezTo>
                    <a:pt x="143" y="655"/>
                    <a:pt x="145" y="667"/>
                    <a:pt x="146" y="679"/>
                  </a:cubicBezTo>
                  <a:cubicBezTo>
                    <a:pt x="146" y="693"/>
                    <a:pt x="146" y="708"/>
                    <a:pt x="146" y="722"/>
                  </a:cubicBezTo>
                  <a:cubicBezTo>
                    <a:pt x="147" y="738"/>
                    <a:pt x="137" y="743"/>
                    <a:pt x="123" y="742"/>
                  </a:cubicBezTo>
                  <a:cubicBezTo>
                    <a:pt x="118" y="742"/>
                    <a:pt x="113" y="739"/>
                    <a:pt x="108" y="737"/>
                  </a:cubicBezTo>
                  <a:cubicBezTo>
                    <a:pt x="102" y="734"/>
                    <a:pt x="101" y="729"/>
                    <a:pt x="101" y="723"/>
                  </a:cubicBezTo>
                  <a:cubicBezTo>
                    <a:pt x="100" y="700"/>
                    <a:pt x="99" y="676"/>
                    <a:pt x="99" y="653"/>
                  </a:cubicBezTo>
                  <a:cubicBezTo>
                    <a:pt x="99" y="625"/>
                    <a:pt x="98" y="596"/>
                    <a:pt x="98" y="568"/>
                  </a:cubicBezTo>
                  <a:cubicBezTo>
                    <a:pt x="98" y="554"/>
                    <a:pt x="98" y="541"/>
                    <a:pt x="97" y="527"/>
                  </a:cubicBezTo>
                  <a:cubicBezTo>
                    <a:pt x="97" y="507"/>
                    <a:pt x="95" y="488"/>
                    <a:pt x="93" y="468"/>
                  </a:cubicBezTo>
                  <a:cubicBezTo>
                    <a:pt x="93" y="466"/>
                    <a:pt x="91" y="464"/>
                    <a:pt x="89" y="463"/>
                  </a:cubicBezTo>
                  <a:cubicBezTo>
                    <a:pt x="75" y="458"/>
                    <a:pt x="63" y="450"/>
                    <a:pt x="53" y="441"/>
                  </a:cubicBezTo>
                  <a:cubicBezTo>
                    <a:pt x="34" y="424"/>
                    <a:pt x="18" y="405"/>
                    <a:pt x="11" y="380"/>
                  </a:cubicBezTo>
                  <a:cubicBezTo>
                    <a:pt x="4" y="355"/>
                    <a:pt x="0" y="329"/>
                    <a:pt x="2" y="303"/>
                  </a:cubicBezTo>
                  <a:cubicBezTo>
                    <a:pt x="4" y="283"/>
                    <a:pt x="12" y="264"/>
                    <a:pt x="17" y="245"/>
                  </a:cubicBezTo>
                  <a:cubicBezTo>
                    <a:pt x="21" y="231"/>
                    <a:pt x="28" y="220"/>
                    <a:pt x="38" y="209"/>
                  </a:cubicBezTo>
                  <a:cubicBezTo>
                    <a:pt x="53" y="192"/>
                    <a:pt x="70" y="176"/>
                    <a:pt x="85" y="159"/>
                  </a:cubicBezTo>
                  <a:cubicBezTo>
                    <a:pt x="94" y="150"/>
                    <a:pt x="105" y="142"/>
                    <a:pt x="105" y="128"/>
                  </a:cubicBezTo>
                  <a:cubicBezTo>
                    <a:pt x="105" y="111"/>
                    <a:pt x="105" y="93"/>
                    <a:pt x="103" y="76"/>
                  </a:cubicBezTo>
                  <a:cubicBezTo>
                    <a:pt x="102" y="61"/>
                    <a:pt x="97" y="47"/>
                    <a:pt x="94" y="33"/>
                  </a:cubicBezTo>
                  <a:cubicBezTo>
                    <a:pt x="93" y="27"/>
                    <a:pt x="94" y="21"/>
                    <a:pt x="94" y="15"/>
                  </a:cubicBezTo>
                  <a:cubicBezTo>
                    <a:pt x="94" y="13"/>
                    <a:pt x="97" y="10"/>
                    <a:pt x="99" y="9"/>
                  </a:cubicBezTo>
                  <a:cubicBezTo>
                    <a:pt x="113" y="0"/>
                    <a:pt x="128" y="1"/>
                    <a:pt x="143" y="4"/>
                  </a:cubicBezTo>
                  <a:cubicBezTo>
                    <a:pt x="146" y="5"/>
                    <a:pt x="150" y="9"/>
                    <a:pt x="151" y="12"/>
                  </a:cubicBezTo>
                  <a:cubicBezTo>
                    <a:pt x="153" y="22"/>
                    <a:pt x="155" y="32"/>
                    <a:pt x="154" y="42"/>
                  </a:cubicBezTo>
                  <a:cubicBezTo>
                    <a:pt x="153" y="55"/>
                    <a:pt x="153" y="69"/>
                    <a:pt x="153" y="82"/>
                  </a:cubicBezTo>
                  <a:cubicBezTo>
                    <a:pt x="152" y="101"/>
                    <a:pt x="151" y="120"/>
                    <a:pt x="150" y="139"/>
                  </a:cubicBezTo>
                  <a:cubicBezTo>
                    <a:pt x="150" y="153"/>
                    <a:pt x="145" y="165"/>
                    <a:pt x="138" y="176"/>
                  </a:cubicBezTo>
                  <a:cubicBezTo>
                    <a:pt x="134" y="182"/>
                    <a:pt x="129" y="187"/>
                    <a:pt x="124" y="191"/>
                  </a:cubicBezTo>
                  <a:cubicBezTo>
                    <a:pt x="112" y="202"/>
                    <a:pt x="99" y="212"/>
                    <a:pt x="87" y="223"/>
                  </a:cubicBezTo>
                  <a:cubicBezTo>
                    <a:pt x="77" y="233"/>
                    <a:pt x="70" y="244"/>
                    <a:pt x="66" y="258"/>
                  </a:cubicBezTo>
                  <a:cubicBezTo>
                    <a:pt x="62" y="270"/>
                    <a:pt x="58" y="283"/>
                    <a:pt x="56" y="297"/>
                  </a:cubicBezTo>
                  <a:cubicBezTo>
                    <a:pt x="52" y="321"/>
                    <a:pt x="49" y="347"/>
                    <a:pt x="59" y="371"/>
                  </a:cubicBezTo>
                  <a:cubicBezTo>
                    <a:pt x="64" y="381"/>
                    <a:pt x="71" y="391"/>
                    <a:pt x="80" y="398"/>
                  </a:cubicBezTo>
                  <a:cubicBezTo>
                    <a:pt x="86" y="402"/>
                    <a:pt x="90" y="401"/>
                    <a:pt x="93" y="395"/>
                  </a:cubicBezTo>
                  <a:cubicBezTo>
                    <a:pt x="94" y="394"/>
                    <a:pt x="95" y="392"/>
                    <a:pt x="95" y="390"/>
                  </a:cubicBezTo>
                  <a:cubicBezTo>
                    <a:pt x="96" y="370"/>
                    <a:pt x="98" y="351"/>
                    <a:pt x="99" y="331"/>
                  </a:cubicBezTo>
                  <a:cubicBezTo>
                    <a:pt x="100" y="321"/>
                    <a:pt x="101" y="311"/>
                    <a:pt x="101" y="301"/>
                  </a:cubicBezTo>
                  <a:cubicBezTo>
                    <a:pt x="102" y="285"/>
                    <a:pt x="102" y="269"/>
                    <a:pt x="101" y="253"/>
                  </a:cubicBezTo>
                  <a:cubicBezTo>
                    <a:pt x="101" y="241"/>
                    <a:pt x="108" y="233"/>
                    <a:pt x="119" y="233"/>
                  </a:cubicBezTo>
                  <a:cubicBezTo>
                    <a:pt x="126" y="234"/>
                    <a:pt x="133" y="234"/>
                    <a:pt x="140" y="236"/>
                  </a:cubicBezTo>
                  <a:cubicBezTo>
                    <a:pt x="149" y="237"/>
                    <a:pt x="154" y="244"/>
                    <a:pt x="153" y="252"/>
                  </a:cubicBezTo>
                  <a:cubicBezTo>
                    <a:pt x="151" y="267"/>
                    <a:pt x="147" y="281"/>
                    <a:pt x="145" y="296"/>
                  </a:cubicBezTo>
                  <a:cubicBezTo>
                    <a:pt x="143" y="306"/>
                    <a:pt x="142" y="317"/>
                    <a:pt x="142" y="328"/>
                  </a:cubicBezTo>
                  <a:cubicBezTo>
                    <a:pt x="140" y="352"/>
                    <a:pt x="139" y="377"/>
                    <a:pt x="138" y="402"/>
                  </a:cubicBezTo>
                  <a:cubicBezTo>
                    <a:pt x="138" y="423"/>
                    <a:pt x="139" y="444"/>
                    <a:pt x="140" y="465"/>
                  </a:cubicBezTo>
                  <a:cubicBezTo>
                    <a:pt x="141" y="472"/>
                    <a:pt x="143" y="478"/>
                    <a:pt x="150" y="481"/>
                  </a:cubicBezTo>
                  <a:cubicBezTo>
                    <a:pt x="158" y="483"/>
                    <a:pt x="164" y="480"/>
                    <a:pt x="169" y="475"/>
                  </a:cubicBezTo>
                  <a:cubicBezTo>
                    <a:pt x="178" y="467"/>
                    <a:pt x="182" y="456"/>
                    <a:pt x="183" y="444"/>
                  </a:cubicBezTo>
                  <a:cubicBezTo>
                    <a:pt x="185" y="421"/>
                    <a:pt x="188" y="397"/>
                    <a:pt x="190" y="374"/>
                  </a:cubicBezTo>
                  <a:cubicBezTo>
                    <a:pt x="191" y="369"/>
                    <a:pt x="190" y="364"/>
                    <a:pt x="190" y="358"/>
                  </a:cubicBezTo>
                  <a:cubicBezTo>
                    <a:pt x="190" y="323"/>
                    <a:pt x="194" y="288"/>
                    <a:pt x="188" y="253"/>
                  </a:cubicBezTo>
                  <a:cubicBezTo>
                    <a:pt x="186" y="241"/>
                    <a:pt x="191" y="231"/>
                    <a:pt x="201" y="230"/>
                  </a:cubicBezTo>
                  <a:cubicBezTo>
                    <a:pt x="207" y="230"/>
                    <a:pt x="213" y="229"/>
                    <a:pt x="219" y="229"/>
                  </a:cubicBezTo>
                  <a:cubicBezTo>
                    <a:pt x="236" y="230"/>
                    <a:pt x="241" y="237"/>
                    <a:pt x="239" y="253"/>
                  </a:cubicBezTo>
                  <a:cubicBezTo>
                    <a:pt x="236" y="281"/>
                    <a:pt x="234" y="308"/>
                    <a:pt x="234" y="336"/>
                  </a:cubicBezTo>
                  <a:cubicBezTo>
                    <a:pt x="234" y="350"/>
                    <a:pt x="233" y="364"/>
                    <a:pt x="232" y="379"/>
                  </a:cubicBezTo>
                  <a:cubicBezTo>
                    <a:pt x="232" y="382"/>
                    <a:pt x="232" y="385"/>
                    <a:pt x="232" y="38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11026200" y="1987537"/>
              <a:ext cx="1423550" cy="3019070"/>
            </a:xfrm>
            <a:custGeom>
              <a:avLst/>
              <a:gdLst>
                <a:gd name="T0" fmla="*/ 244 w 348"/>
                <a:gd name="T1" fmla="*/ 45 h 737"/>
                <a:gd name="T2" fmla="*/ 184 w 348"/>
                <a:gd name="T3" fmla="*/ 49 h 737"/>
                <a:gd name="T4" fmla="*/ 147 w 348"/>
                <a:gd name="T5" fmla="*/ 57 h 737"/>
                <a:gd name="T6" fmla="*/ 117 w 348"/>
                <a:gd name="T7" fmla="*/ 61 h 737"/>
                <a:gd name="T8" fmla="*/ 99 w 348"/>
                <a:gd name="T9" fmla="*/ 47 h 737"/>
                <a:gd name="T10" fmla="*/ 97 w 348"/>
                <a:gd name="T11" fmla="*/ 11 h 737"/>
                <a:gd name="T12" fmla="*/ 111 w 348"/>
                <a:gd name="T13" fmla="*/ 1 h 737"/>
                <a:gd name="T14" fmla="*/ 138 w 348"/>
                <a:gd name="T15" fmla="*/ 3 h 737"/>
                <a:gd name="T16" fmla="*/ 196 w 348"/>
                <a:gd name="T17" fmla="*/ 2 h 737"/>
                <a:gd name="T18" fmla="*/ 255 w 348"/>
                <a:gd name="T19" fmla="*/ 2 h 737"/>
                <a:gd name="T20" fmla="*/ 316 w 348"/>
                <a:gd name="T21" fmla="*/ 15 h 737"/>
                <a:gd name="T22" fmla="*/ 344 w 348"/>
                <a:gd name="T23" fmla="*/ 52 h 737"/>
                <a:gd name="T24" fmla="*/ 347 w 348"/>
                <a:gd name="T25" fmla="*/ 80 h 737"/>
                <a:gd name="T26" fmla="*/ 333 w 348"/>
                <a:gd name="T27" fmla="*/ 127 h 737"/>
                <a:gd name="T28" fmla="*/ 290 w 348"/>
                <a:gd name="T29" fmla="*/ 166 h 737"/>
                <a:gd name="T30" fmla="*/ 254 w 348"/>
                <a:gd name="T31" fmla="*/ 174 h 737"/>
                <a:gd name="T32" fmla="*/ 199 w 348"/>
                <a:gd name="T33" fmla="*/ 178 h 737"/>
                <a:gd name="T34" fmla="*/ 172 w 348"/>
                <a:gd name="T35" fmla="*/ 180 h 737"/>
                <a:gd name="T36" fmla="*/ 163 w 348"/>
                <a:gd name="T37" fmla="*/ 183 h 737"/>
                <a:gd name="T38" fmla="*/ 145 w 348"/>
                <a:gd name="T39" fmla="*/ 210 h 737"/>
                <a:gd name="T40" fmla="*/ 147 w 348"/>
                <a:gd name="T41" fmla="*/ 257 h 737"/>
                <a:gd name="T42" fmla="*/ 150 w 348"/>
                <a:gd name="T43" fmla="*/ 282 h 737"/>
                <a:gd name="T44" fmla="*/ 151 w 348"/>
                <a:gd name="T45" fmla="*/ 346 h 737"/>
                <a:gd name="T46" fmla="*/ 146 w 348"/>
                <a:gd name="T47" fmla="*/ 405 h 737"/>
                <a:gd name="T48" fmla="*/ 138 w 348"/>
                <a:gd name="T49" fmla="*/ 466 h 737"/>
                <a:gd name="T50" fmla="*/ 124 w 348"/>
                <a:gd name="T51" fmla="*/ 544 h 737"/>
                <a:gd name="T52" fmla="*/ 111 w 348"/>
                <a:gd name="T53" fmla="*/ 592 h 737"/>
                <a:gd name="T54" fmla="*/ 97 w 348"/>
                <a:gd name="T55" fmla="*/ 631 h 737"/>
                <a:gd name="T56" fmla="*/ 77 w 348"/>
                <a:gd name="T57" fmla="*/ 674 h 737"/>
                <a:gd name="T58" fmla="*/ 55 w 348"/>
                <a:gd name="T59" fmla="*/ 709 h 737"/>
                <a:gd name="T60" fmla="*/ 37 w 348"/>
                <a:gd name="T61" fmla="*/ 730 h 737"/>
                <a:gd name="T62" fmla="*/ 11 w 348"/>
                <a:gd name="T63" fmla="*/ 730 h 737"/>
                <a:gd name="T64" fmla="*/ 7 w 348"/>
                <a:gd name="T65" fmla="*/ 700 h 737"/>
                <a:gd name="T66" fmla="*/ 43 w 348"/>
                <a:gd name="T67" fmla="*/ 635 h 737"/>
                <a:gd name="T68" fmla="*/ 68 w 348"/>
                <a:gd name="T69" fmla="*/ 571 h 737"/>
                <a:gd name="T70" fmla="*/ 97 w 348"/>
                <a:gd name="T71" fmla="*/ 459 h 737"/>
                <a:gd name="T72" fmla="*/ 106 w 348"/>
                <a:gd name="T73" fmla="*/ 370 h 737"/>
                <a:gd name="T74" fmla="*/ 108 w 348"/>
                <a:gd name="T75" fmla="*/ 304 h 737"/>
                <a:gd name="T76" fmla="*/ 103 w 348"/>
                <a:gd name="T77" fmla="*/ 218 h 737"/>
                <a:gd name="T78" fmla="*/ 121 w 348"/>
                <a:gd name="T79" fmla="*/ 157 h 737"/>
                <a:gd name="T80" fmla="*/ 174 w 348"/>
                <a:gd name="T81" fmla="*/ 134 h 737"/>
                <a:gd name="T82" fmla="*/ 200 w 348"/>
                <a:gd name="T83" fmla="*/ 134 h 737"/>
                <a:gd name="T84" fmla="*/ 238 w 348"/>
                <a:gd name="T85" fmla="*/ 129 h 737"/>
                <a:gd name="T86" fmla="*/ 260 w 348"/>
                <a:gd name="T87" fmla="*/ 124 h 737"/>
                <a:gd name="T88" fmla="*/ 295 w 348"/>
                <a:gd name="T89" fmla="*/ 77 h 737"/>
                <a:gd name="T90" fmla="*/ 286 w 348"/>
                <a:gd name="T91" fmla="*/ 58 h 737"/>
                <a:gd name="T92" fmla="*/ 244 w 348"/>
                <a:gd name="T93" fmla="*/ 45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8" h="737">
                  <a:moveTo>
                    <a:pt x="244" y="45"/>
                  </a:moveTo>
                  <a:cubicBezTo>
                    <a:pt x="224" y="46"/>
                    <a:pt x="204" y="46"/>
                    <a:pt x="184" y="49"/>
                  </a:cubicBezTo>
                  <a:cubicBezTo>
                    <a:pt x="172" y="50"/>
                    <a:pt x="159" y="54"/>
                    <a:pt x="147" y="57"/>
                  </a:cubicBezTo>
                  <a:cubicBezTo>
                    <a:pt x="137" y="59"/>
                    <a:pt x="127" y="60"/>
                    <a:pt x="117" y="61"/>
                  </a:cubicBezTo>
                  <a:cubicBezTo>
                    <a:pt x="108" y="62"/>
                    <a:pt x="100" y="55"/>
                    <a:pt x="99" y="47"/>
                  </a:cubicBezTo>
                  <a:cubicBezTo>
                    <a:pt x="97" y="35"/>
                    <a:pt x="97" y="23"/>
                    <a:pt x="97" y="11"/>
                  </a:cubicBezTo>
                  <a:cubicBezTo>
                    <a:pt x="97" y="5"/>
                    <a:pt x="103" y="1"/>
                    <a:pt x="111" y="1"/>
                  </a:cubicBezTo>
                  <a:cubicBezTo>
                    <a:pt x="120" y="1"/>
                    <a:pt x="129" y="2"/>
                    <a:pt x="138" y="3"/>
                  </a:cubicBezTo>
                  <a:cubicBezTo>
                    <a:pt x="157" y="3"/>
                    <a:pt x="176" y="3"/>
                    <a:pt x="196" y="2"/>
                  </a:cubicBezTo>
                  <a:cubicBezTo>
                    <a:pt x="215" y="2"/>
                    <a:pt x="235" y="3"/>
                    <a:pt x="255" y="2"/>
                  </a:cubicBezTo>
                  <a:cubicBezTo>
                    <a:pt x="277" y="0"/>
                    <a:pt x="297" y="5"/>
                    <a:pt x="316" y="15"/>
                  </a:cubicBezTo>
                  <a:cubicBezTo>
                    <a:pt x="331" y="22"/>
                    <a:pt x="341" y="35"/>
                    <a:pt x="344" y="52"/>
                  </a:cubicBezTo>
                  <a:cubicBezTo>
                    <a:pt x="346" y="61"/>
                    <a:pt x="346" y="70"/>
                    <a:pt x="347" y="80"/>
                  </a:cubicBezTo>
                  <a:cubicBezTo>
                    <a:pt x="348" y="97"/>
                    <a:pt x="344" y="113"/>
                    <a:pt x="333" y="127"/>
                  </a:cubicBezTo>
                  <a:cubicBezTo>
                    <a:pt x="321" y="143"/>
                    <a:pt x="309" y="159"/>
                    <a:pt x="290" y="166"/>
                  </a:cubicBezTo>
                  <a:cubicBezTo>
                    <a:pt x="279" y="171"/>
                    <a:pt x="266" y="172"/>
                    <a:pt x="254" y="174"/>
                  </a:cubicBezTo>
                  <a:cubicBezTo>
                    <a:pt x="236" y="176"/>
                    <a:pt x="217" y="177"/>
                    <a:pt x="199" y="178"/>
                  </a:cubicBezTo>
                  <a:cubicBezTo>
                    <a:pt x="190" y="179"/>
                    <a:pt x="181" y="179"/>
                    <a:pt x="172" y="180"/>
                  </a:cubicBezTo>
                  <a:cubicBezTo>
                    <a:pt x="169" y="181"/>
                    <a:pt x="166" y="182"/>
                    <a:pt x="163" y="183"/>
                  </a:cubicBezTo>
                  <a:cubicBezTo>
                    <a:pt x="150" y="188"/>
                    <a:pt x="145" y="196"/>
                    <a:pt x="145" y="210"/>
                  </a:cubicBezTo>
                  <a:cubicBezTo>
                    <a:pt x="146" y="226"/>
                    <a:pt x="146" y="241"/>
                    <a:pt x="147" y="257"/>
                  </a:cubicBezTo>
                  <a:cubicBezTo>
                    <a:pt x="147" y="266"/>
                    <a:pt x="150" y="274"/>
                    <a:pt x="150" y="282"/>
                  </a:cubicBezTo>
                  <a:cubicBezTo>
                    <a:pt x="151" y="304"/>
                    <a:pt x="152" y="325"/>
                    <a:pt x="151" y="346"/>
                  </a:cubicBezTo>
                  <a:cubicBezTo>
                    <a:pt x="151" y="366"/>
                    <a:pt x="149" y="386"/>
                    <a:pt x="146" y="405"/>
                  </a:cubicBezTo>
                  <a:cubicBezTo>
                    <a:pt x="144" y="426"/>
                    <a:pt x="141" y="446"/>
                    <a:pt x="138" y="466"/>
                  </a:cubicBezTo>
                  <a:cubicBezTo>
                    <a:pt x="133" y="492"/>
                    <a:pt x="129" y="518"/>
                    <a:pt x="124" y="544"/>
                  </a:cubicBezTo>
                  <a:cubicBezTo>
                    <a:pt x="121" y="561"/>
                    <a:pt x="116" y="576"/>
                    <a:pt x="111" y="592"/>
                  </a:cubicBezTo>
                  <a:cubicBezTo>
                    <a:pt x="107" y="605"/>
                    <a:pt x="102" y="619"/>
                    <a:pt x="97" y="631"/>
                  </a:cubicBezTo>
                  <a:cubicBezTo>
                    <a:pt x="91" y="646"/>
                    <a:pt x="84" y="660"/>
                    <a:pt x="77" y="674"/>
                  </a:cubicBezTo>
                  <a:cubicBezTo>
                    <a:pt x="70" y="686"/>
                    <a:pt x="63" y="697"/>
                    <a:pt x="55" y="709"/>
                  </a:cubicBezTo>
                  <a:cubicBezTo>
                    <a:pt x="50" y="716"/>
                    <a:pt x="44" y="724"/>
                    <a:pt x="37" y="730"/>
                  </a:cubicBezTo>
                  <a:cubicBezTo>
                    <a:pt x="31" y="737"/>
                    <a:pt x="18" y="737"/>
                    <a:pt x="11" y="730"/>
                  </a:cubicBezTo>
                  <a:cubicBezTo>
                    <a:pt x="0" y="720"/>
                    <a:pt x="0" y="713"/>
                    <a:pt x="7" y="700"/>
                  </a:cubicBezTo>
                  <a:cubicBezTo>
                    <a:pt x="20" y="679"/>
                    <a:pt x="31" y="657"/>
                    <a:pt x="43" y="635"/>
                  </a:cubicBezTo>
                  <a:cubicBezTo>
                    <a:pt x="54" y="615"/>
                    <a:pt x="60" y="593"/>
                    <a:pt x="68" y="571"/>
                  </a:cubicBezTo>
                  <a:cubicBezTo>
                    <a:pt x="82" y="535"/>
                    <a:pt x="91" y="497"/>
                    <a:pt x="97" y="459"/>
                  </a:cubicBezTo>
                  <a:cubicBezTo>
                    <a:pt x="101" y="429"/>
                    <a:pt x="104" y="399"/>
                    <a:pt x="106" y="370"/>
                  </a:cubicBezTo>
                  <a:cubicBezTo>
                    <a:pt x="108" y="348"/>
                    <a:pt x="109" y="326"/>
                    <a:pt x="108" y="304"/>
                  </a:cubicBezTo>
                  <a:cubicBezTo>
                    <a:pt x="107" y="275"/>
                    <a:pt x="105" y="247"/>
                    <a:pt x="103" y="218"/>
                  </a:cubicBezTo>
                  <a:cubicBezTo>
                    <a:pt x="101" y="196"/>
                    <a:pt x="103" y="174"/>
                    <a:pt x="121" y="157"/>
                  </a:cubicBezTo>
                  <a:cubicBezTo>
                    <a:pt x="136" y="143"/>
                    <a:pt x="153" y="135"/>
                    <a:pt x="174" y="134"/>
                  </a:cubicBezTo>
                  <a:cubicBezTo>
                    <a:pt x="182" y="134"/>
                    <a:pt x="191" y="135"/>
                    <a:pt x="200" y="134"/>
                  </a:cubicBezTo>
                  <a:cubicBezTo>
                    <a:pt x="212" y="133"/>
                    <a:pt x="225" y="131"/>
                    <a:pt x="238" y="129"/>
                  </a:cubicBezTo>
                  <a:cubicBezTo>
                    <a:pt x="246" y="128"/>
                    <a:pt x="253" y="126"/>
                    <a:pt x="260" y="124"/>
                  </a:cubicBezTo>
                  <a:cubicBezTo>
                    <a:pt x="280" y="120"/>
                    <a:pt x="297" y="98"/>
                    <a:pt x="295" y="77"/>
                  </a:cubicBezTo>
                  <a:cubicBezTo>
                    <a:pt x="295" y="69"/>
                    <a:pt x="292" y="63"/>
                    <a:pt x="286" y="58"/>
                  </a:cubicBezTo>
                  <a:cubicBezTo>
                    <a:pt x="274" y="46"/>
                    <a:pt x="260" y="43"/>
                    <a:pt x="244" y="45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11795299" y="2945327"/>
              <a:ext cx="692666" cy="2070834"/>
            </a:xfrm>
            <a:custGeom>
              <a:avLst/>
              <a:gdLst>
                <a:gd name="T0" fmla="*/ 0 w 169"/>
                <a:gd name="T1" fmla="*/ 134 h 505"/>
                <a:gd name="T2" fmla="*/ 6 w 169"/>
                <a:gd name="T3" fmla="*/ 51 h 505"/>
                <a:gd name="T4" fmla="*/ 8 w 169"/>
                <a:gd name="T5" fmla="*/ 30 h 505"/>
                <a:gd name="T6" fmla="*/ 32 w 169"/>
                <a:gd name="T7" fmla="*/ 2 h 505"/>
                <a:gd name="T8" fmla="*/ 95 w 169"/>
                <a:gd name="T9" fmla="*/ 2 h 505"/>
                <a:gd name="T10" fmla="*/ 136 w 169"/>
                <a:gd name="T11" fmla="*/ 27 h 505"/>
                <a:gd name="T12" fmla="*/ 160 w 169"/>
                <a:gd name="T13" fmla="*/ 77 h 505"/>
                <a:gd name="T14" fmla="*/ 168 w 169"/>
                <a:gd name="T15" fmla="*/ 125 h 505"/>
                <a:gd name="T16" fmla="*/ 168 w 169"/>
                <a:gd name="T17" fmla="*/ 158 h 505"/>
                <a:gd name="T18" fmla="*/ 165 w 169"/>
                <a:gd name="T19" fmla="*/ 220 h 505"/>
                <a:gd name="T20" fmla="*/ 159 w 169"/>
                <a:gd name="T21" fmla="*/ 250 h 505"/>
                <a:gd name="T22" fmla="*/ 150 w 169"/>
                <a:gd name="T23" fmla="*/ 258 h 505"/>
                <a:gd name="T24" fmla="*/ 117 w 169"/>
                <a:gd name="T25" fmla="*/ 252 h 505"/>
                <a:gd name="T26" fmla="*/ 113 w 169"/>
                <a:gd name="T27" fmla="*/ 244 h 505"/>
                <a:gd name="T28" fmla="*/ 117 w 169"/>
                <a:gd name="T29" fmla="*/ 208 h 505"/>
                <a:gd name="T30" fmla="*/ 119 w 169"/>
                <a:gd name="T31" fmla="*/ 104 h 505"/>
                <a:gd name="T32" fmla="*/ 104 w 169"/>
                <a:gd name="T33" fmla="*/ 61 h 505"/>
                <a:gd name="T34" fmla="*/ 54 w 169"/>
                <a:gd name="T35" fmla="*/ 53 h 505"/>
                <a:gd name="T36" fmla="*/ 48 w 169"/>
                <a:gd name="T37" fmla="*/ 63 h 505"/>
                <a:gd name="T38" fmla="*/ 40 w 169"/>
                <a:gd name="T39" fmla="*/ 113 h 505"/>
                <a:gd name="T40" fmla="*/ 42 w 169"/>
                <a:gd name="T41" fmla="*/ 160 h 505"/>
                <a:gd name="T42" fmla="*/ 53 w 169"/>
                <a:gd name="T43" fmla="*/ 234 h 505"/>
                <a:gd name="T44" fmla="*/ 74 w 169"/>
                <a:gd name="T45" fmla="*/ 314 h 505"/>
                <a:gd name="T46" fmla="*/ 107 w 169"/>
                <a:gd name="T47" fmla="*/ 415 h 505"/>
                <a:gd name="T48" fmla="*/ 129 w 169"/>
                <a:gd name="T49" fmla="*/ 468 h 505"/>
                <a:gd name="T50" fmla="*/ 131 w 169"/>
                <a:gd name="T51" fmla="*/ 479 h 505"/>
                <a:gd name="T52" fmla="*/ 118 w 169"/>
                <a:gd name="T53" fmla="*/ 497 h 505"/>
                <a:gd name="T54" fmla="*/ 79 w 169"/>
                <a:gd name="T55" fmla="*/ 480 h 505"/>
                <a:gd name="T56" fmla="*/ 52 w 169"/>
                <a:gd name="T57" fmla="*/ 414 h 505"/>
                <a:gd name="T58" fmla="*/ 38 w 169"/>
                <a:gd name="T59" fmla="*/ 362 h 505"/>
                <a:gd name="T60" fmla="*/ 21 w 169"/>
                <a:gd name="T61" fmla="*/ 289 h 505"/>
                <a:gd name="T62" fmla="*/ 11 w 169"/>
                <a:gd name="T63" fmla="*/ 246 h 505"/>
                <a:gd name="T64" fmla="*/ 4 w 169"/>
                <a:gd name="T65" fmla="*/ 192 h 505"/>
                <a:gd name="T66" fmla="*/ 0 w 169"/>
                <a:gd name="T67" fmla="*/ 13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" h="505">
                  <a:moveTo>
                    <a:pt x="0" y="134"/>
                  </a:moveTo>
                  <a:cubicBezTo>
                    <a:pt x="2" y="109"/>
                    <a:pt x="4" y="80"/>
                    <a:pt x="6" y="51"/>
                  </a:cubicBezTo>
                  <a:cubicBezTo>
                    <a:pt x="7" y="44"/>
                    <a:pt x="7" y="37"/>
                    <a:pt x="8" y="30"/>
                  </a:cubicBezTo>
                  <a:cubicBezTo>
                    <a:pt x="9" y="18"/>
                    <a:pt x="20" y="3"/>
                    <a:pt x="32" y="2"/>
                  </a:cubicBezTo>
                  <a:cubicBezTo>
                    <a:pt x="53" y="1"/>
                    <a:pt x="74" y="0"/>
                    <a:pt x="95" y="2"/>
                  </a:cubicBezTo>
                  <a:cubicBezTo>
                    <a:pt x="112" y="4"/>
                    <a:pt x="125" y="15"/>
                    <a:pt x="136" y="27"/>
                  </a:cubicBezTo>
                  <a:cubicBezTo>
                    <a:pt x="150" y="41"/>
                    <a:pt x="157" y="58"/>
                    <a:pt x="160" y="77"/>
                  </a:cubicBezTo>
                  <a:cubicBezTo>
                    <a:pt x="162" y="93"/>
                    <a:pt x="166" y="109"/>
                    <a:pt x="168" y="125"/>
                  </a:cubicBezTo>
                  <a:cubicBezTo>
                    <a:pt x="169" y="136"/>
                    <a:pt x="169" y="147"/>
                    <a:pt x="168" y="158"/>
                  </a:cubicBezTo>
                  <a:cubicBezTo>
                    <a:pt x="168" y="179"/>
                    <a:pt x="167" y="199"/>
                    <a:pt x="165" y="220"/>
                  </a:cubicBezTo>
                  <a:cubicBezTo>
                    <a:pt x="164" y="230"/>
                    <a:pt x="162" y="240"/>
                    <a:pt x="159" y="250"/>
                  </a:cubicBezTo>
                  <a:cubicBezTo>
                    <a:pt x="157" y="253"/>
                    <a:pt x="153" y="257"/>
                    <a:pt x="150" y="258"/>
                  </a:cubicBezTo>
                  <a:cubicBezTo>
                    <a:pt x="138" y="260"/>
                    <a:pt x="127" y="260"/>
                    <a:pt x="117" y="252"/>
                  </a:cubicBezTo>
                  <a:cubicBezTo>
                    <a:pt x="115" y="250"/>
                    <a:pt x="113" y="247"/>
                    <a:pt x="113" y="244"/>
                  </a:cubicBezTo>
                  <a:cubicBezTo>
                    <a:pt x="114" y="232"/>
                    <a:pt x="115" y="220"/>
                    <a:pt x="117" y="208"/>
                  </a:cubicBezTo>
                  <a:cubicBezTo>
                    <a:pt x="124" y="173"/>
                    <a:pt x="122" y="139"/>
                    <a:pt x="119" y="104"/>
                  </a:cubicBezTo>
                  <a:cubicBezTo>
                    <a:pt x="117" y="89"/>
                    <a:pt x="113" y="74"/>
                    <a:pt x="104" y="61"/>
                  </a:cubicBezTo>
                  <a:cubicBezTo>
                    <a:pt x="92" y="46"/>
                    <a:pt x="67" y="42"/>
                    <a:pt x="54" y="53"/>
                  </a:cubicBezTo>
                  <a:cubicBezTo>
                    <a:pt x="51" y="56"/>
                    <a:pt x="49" y="60"/>
                    <a:pt x="48" y="63"/>
                  </a:cubicBezTo>
                  <a:cubicBezTo>
                    <a:pt x="45" y="80"/>
                    <a:pt x="42" y="97"/>
                    <a:pt x="40" y="113"/>
                  </a:cubicBezTo>
                  <a:cubicBezTo>
                    <a:pt x="39" y="129"/>
                    <a:pt x="40" y="145"/>
                    <a:pt x="42" y="160"/>
                  </a:cubicBezTo>
                  <a:cubicBezTo>
                    <a:pt x="45" y="185"/>
                    <a:pt x="48" y="210"/>
                    <a:pt x="53" y="234"/>
                  </a:cubicBezTo>
                  <a:cubicBezTo>
                    <a:pt x="59" y="261"/>
                    <a:pt x="66" y="288"/>
                    <a:pt x="74" y="314"/>
                  </a:cubicBezTo>
                  <a:cubicBezTo>
                    <a:pt x="84" y="348"/>
                    <a:pt x="95" y="381"/>
                    <a:pt x="107" y="415"/>
                  </a:cubicBezTo>
                  <a:cubicBezTo>
                    <a:pt x="113" y="433"/>
                    <a:pt x="121" y="450"/>
                    <a:pt x="129" y="468"/>
                  </a:cubicBezTo>
                  <a:cubicBezTo>
                    <a:pt x="130" y="471"/>
                    <a:pt x="131" y="475"/>
                    <a:pt x="131" y="479"/>
                  </a:cubicBezTo>
                  <a:cubicBezTo>
                    <a:pt x="132" y="486"/>
                    <a:pt x="128" y="493"/>
                    <a:pt x="118" y="497"/>
                  </a:cubicBezTo>
                  <a:cubicBezTo>
                    <a:pt x="101" y="505"/>
                    <a:pt x="88" y="500"/>
                    <a:pt x="79" y="480"/>
                  </a:cubicBezTo>
                  <a:cubicBezTo>
                    <a:pt x="69" y="459"/>
                    <a:pt x="60" y="437"/>
                    <a:pt x="52" y="414"/>
                  </a:cubicBezTo>
                  <a:cubicBezTo>
                    <a:pt x="46" y="397"/>
                    <a:pt x="42" y="380"/>
                    <a:pt x="38" y="362"/>
                  </a:cubicBezTo>
                  <a:cubicBezTo>
                    <a:pt x="32" y="338"/>
                    <a:pt x="27" y="313"/>
                    <a:pt x="21" y="289"/>
                  </a:cubicBezTo>
                  <a:cubicBezTo>
                    <a:pt x="18" y="275"/>
                    <a:pt x="14" y="261"/>
                    <a:pt x="11" y="246"/>
                  </a:cubicBezTo>
                  <a:cubicBezTo>
                    <a:pt x="8" y="228"/>
                    <a:pt x="6" y="210"/>
                    <a:pt x="4" y="192"/>
                  </a:cubicBezTo>
                  <a:cubicBezTo>
                    <a:pt x="2" y="174"/>
                    <a:pt x="2" y="156"/>
                    <a:pt x="0" y="134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359607" y="2095665"/>
            <a:ext cx="19880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003783"/>
                </a:solidFill>
                <a:latin typeface="+mj-lt"/>
              </a:rPr>
              <a:t>02-2</a:t>
            </a:r>
            <a:endParaRPr lang="zh-CN" altLang="en-US" sz="6600" b="1" dirty="0">
              <a:solidFill>
                <a:srgbClr val="003783"/>
              </a:solidFill>
              <a:latin typeface="+mj-lt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2459858" y="2234164"/>
            <a:ext cx="4490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3783"/>
                </a:solidFill>
                <a:latin typeface="+mj-ea"/>
                <a:ea typeface="+mj-ea"/>
              </a:rPr>
              <a:t>GNU</a:t>
            </a:r>
            <a:r>
              <a:rPr lang="zh-CN" altLang="en-US" sz="4800" b="1" dirty="0">
                <a:solidFill>
                  <a:srgbClr val="003783"/>
                </a:solidFill>
                <a:latin typeface="+mj-ea"/>
                <a:ea typeface="+mj-ea"/>
              </a:rPr>
              <a:t> </a:t>
            </a:r>
            <a:r>
              <a:rPr lang="en-US" altLang="zh-CN" sz="4800" b="1" dirty="0" err="1">
                <a:solidFill>
                  <a:srgbClr val="003783"/>
                </a:solidFill>
                <a:latin typeface="+mj-ea"/>
                <a:ea typeface="+mj-ea"/>
              </a:rPr>
              <a:t>makefile</a:t>
            </a:r>
            <a:endParaRPr lang="zh-CN" altLang="en-US" sz="4800" b="1" dirty="0">
              <a:solidFill>
                <a:srgbClr val="003783"/>
              </a:solidFill>
              <a:latin typeface="+mj-ea"/>
              <a:ea typeface="+mj-ea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2361764" y="2393788"/>
            <a:ext cx="0" cy="511753"/>
          </a:xfrm>
          <a:prstGeom prst="line">
            <a:avLst/>
          </a:prstGeom>
          <a:ln w="34925">
            <a:solidFill>
              <a:srgbClr val="003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1204882" y="3231441"/>
            <a:ext cx="3888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600199" cy="523220"/>
          </a:xfrm>
        </p:spPr>
        <p:txBody>
          <a:bodyPr/>
          <a:lstStyle/>
          <a:p>
            <a:r>
              <a:rPr lang="en-US" altLang="zh-CN" dirty="0"/>
              <a:t>GNU</a:t>
            </a:r>
            <a:r>
              <a:rPr lang="zh-CN" altLang="en-US" dirty="0"/>
              <a:t> </a:t>
            </a:r>
            <a:r>
              <a:rPr lang="en-US" altLang="zh-CN" dirty="0" err="1"/>
              <a:t>makefile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3352" y="1124744"/>
            <a:ext cx="52565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// </a:t>
            </a:r>
            <a:r>
              <a:rPr lang="en-GB" altLang="zh-CN" dirty="0" err="1">
                <a:solidFill>
                  <a:srgbClr val="859900"/>
                </a:solidFill>
                <a:latin typeface="Menlo" panose="020B0609030804020204" pitchFamily="49" charset="0"/>
              </a:rPr>
              <a:t>main.c</a:t>
            </a:r>
            <a:endParaRPr lang="en-GB" altLang="zh-CN" dirty="0">
              <a:solidFill>
                <a:srgbClr val="859900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#include</a:t>
            </a:r>
            <a:r>
              <a:rPr lang="en-GB" altLang="zh-CN" dirty="0">
                <a:solidFill>
                  <a:srgbClr val="B58900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&lt;</a:t>
            </a:r>
            <a:r>
              <a:rPr lang="en-GB" altLang="zh-CN" dirty="0" err="1">
                <a:solidFill>
                  <a:srgbClr val="2AA198"/>
                </a:solidFill>
                <a:latin typeface="Menlo" panose="020B0609030804020204" pitchFamily="49" charset="0"/>
              </a:rPr>
              <a:t>stdio.h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&gt;</a:t>
            </a:r>
            <a:b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void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main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void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 {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#ifdef</a:t>
            </a:r>
            <a:r>
              <a:rPr lang="en-GB" altLang="zh-CN" dirty="0">
                <a:solidFill>
                  <a:srgbClr val="B58900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DEBUG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printf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"you ask for debug!</a:t>
            </a:r>
            <a:r>
              <a:rPr lang="en-GB" altLang="zh-CN" dirty="0">
                <a:solidFill>
                  <a:srgbClr val="CB4B16"/>
                </a:solidFill>
                <a:latin typeface="Menlo" panose="020B0609030804020204" pitchFamily="49" charset="0"/>
              </a:rPr>
              <a:t>\n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#endif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printf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"we must say goodbye</a:t>
            </a:r>
            <a:r>
              <a:rPr lang="en-GB" altLang="zh-CN" dirty="0">
                <a:solidFill>
                  <a:srgbClr val="CB4B16"/>
                </a:solidFill>
                <a:latin typeface="Menlo" panose="020B0609030804020204" pitchFamily="49" charset="0"/>
              </a:rPr>
              <a:t>\n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    return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}</a:t>
            </a:r>
            <a:endParaRPr lang="en-GB" altLang="zh-CN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1344" y="4104458"/>
            <a:ext cx="42157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 </a:t>
            </a:r>
            <a:r>
              <a:rPr lang="en-GB" altLang="zh-CN" dirty="0" err="1">
                <a:solidFill>
                  <a:srgbClr val="859900"/>
                </a:solidFill>
                <a:latin typeface="Menlo" panose="020B0609030804020204" pitchFamily="49" charset="0"/>
              </a:rPr>
              <a:t>Makefile</a:t>
            </a:r>
            <a:endParaRPr lang="en-GB" altLang="zh-CN" dirty="0">
              <a:solidFill>
                <a:srgbClr val="859900"/>
              </a:solidFill>
              <a:latin typeface="Menlo" panose="020B0609030804020204" pitchFamily="49" charset="0"/>
            </a:endParaRPr>
          </a:p>
          <a:p>
            <a:r>
              <a:rPr lang="en-GB" altLang="zh-CN" dirty="0" err="1">
                <a:solidFill>
                  <a:srgbClr val="859900"/>
                </a:solidFill>
                <a:latin typeface="Menlo" panose="020B0609030804020204" pitchFamily="49" charset="0"/>
              </a:rPr>
              <a:t>ifeq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(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DEBUG</a:t>
            </a:r>
            <a:r>
              <a:rPr lang="en-GB" altLang="zh-CN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>
                <a:solidFill>
                  <a:srgbClr val="BBBBBB"/>
                </a:solidFill>
                <a:latin typeface="Menlo" panose="020B0609030804020204" pitchFamily="49" charset="0"/>
              </a:rPr>
              <a:t>, y)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    CFLAGS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+= -DDEBUG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endif</a:t>
            </a:r>
            <a:b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main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main.c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    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CC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CFLAGS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$&lt;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-o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$@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clean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   rm -rf main</a:t>
            </a:r>
            <a:endParaRPr lang="en-GB" altLang="zh-CN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92286" y="5098721"/>
            <a:ext cx="581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DEBUG</a:t>
            </a:r>
            <a:r>
              <a:rPr kumimoji="1" lang="zh-CN" altLang="en-US" dirty="0"/>
              <a:t>：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 传递进来的参数，不传递的时候就是空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004581" y="2238336"/>
            <a:ext cx="4572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为了使得</a:t>
            </a:r>
            <a:r>
              <a:rPr lang="en-US" altLang="zh-CN" dirty="0"/>
              <a:t> </a:t>
            </a:r>
            <a:r>
              <a:rPr lang="en-GB" altLang="zh-CN" dirty="0" err="1"/>
              <a:t>makefile</a:t>
            </a:r>
            <a:r>
              <a:rPr lang="en-GB" altLang="zh-CN" dirty="0"/>
              <a:t> </a:t>
            </a:r>
            <a:r>
              <a:rPr lang="zh-CN" altLang="en-US" dirty="0"/>
              <a:t>的内容尽量少一些废话，</a:t>
            </a:r>
            <a:endParaRPr lang="en-US" altLang="zh-CN" dirty="0"/>
          </a:p>
          <a:p>
            <a:r>
              <a:rPr lang="en-GB" altLang="zh-CN" dirty="0"/>
              <a:t>GNU</a:t>
            </a:r>
            <a:r>
              <a:rPr lang="zh-CN" altLang="en-US" dirty="0"/>
              <a:t>为</a:t>
            </a:r>
            <a:r>
              <a:rPr lang="en-US" altLang="zh-CN" dirty="0"/>
              <a:t> </a:t>
            </a:r>
            <a:r>
              <a:rPr lang="en-GB" altLang="zh-CN" dirty="0" err="1"/>
              <a:t>makefile</a:t>
            </a:r>
            <a:r>
              <a:rPr lang="en-GB" altLang="zh-CN" dirty="0"/>
              <a:t> </a:t>
            </a:r>
            <a:r>
              <a:rPr lang="zh-CN" altLang="en-US" dirty="0"/>
              <a:t>加入了一些约定的规则。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592286" y="4245824"/>
            <a:ext cx="167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CC</a:t>
            </a:r>
            <a:r>
              <a:rPr kumimoji="1" lang="zh-CN" altLang="en-US" dirty="0"/>
              <a:t>：编译器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598742" y="4609732"/>
            <a:ext cx="428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CFLAGS</a:t>
            </a:r>
            <a:r>
              <a:rPr kumimoji="1" lang="zh-CN" altLang="en-US" dirty="0"/>
              <a:t>：传递给 </a:t>
            </a:r>
            <a:r>
              <a:rPr kumimoji="1" lang="en-US" altLang="zh-CN" dirty="0"/>
              <a:t>C</a:t>
            </a:r>
            <a:r>
              <a:rPr kumimoji="1" lang="zh-CN" altLang="en-US" dirty="0"/>
              <a:t> 编译器的额外参数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592286" y="5407651"/>
            <a:ext cx="60422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$@</a:t>
            </a:r>
            <a:r>
              <a:rPr kumimoji="1" lang="zh-CN" altLang="en-US" dirty="0"/>
              <a:t>：指代当前 </a:t>
            </a:r>
            <a:r>
              <a:rPr kumimoji="1" lang="en-US" altLang="zh-CN" dirty="0"/>
              <a:t>target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$&lt;</a:t>
            </a:r>
            <a:r>
              <a:rPr kumimoji="1" lang="zh-CN" altLang="en-US" dirty="0"/>
              <a:t>：第一个 </a:t>
            </a:r>
            <a:r>
              <a:rPr kumimoji="1" lang="en-US" altLang="zh-CN" dirty="0"/>
              <a:t>dependencies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$^</a:t>
            </a:r>
            <a:r>
              <a:rPr kumimoji="1" lang="zh-CN" altLang="en-US" dirty="0"/>
              <a:t>：所有前置条件，</a:t>
            </a:r>
            <a:r>
              <a:rPr kumimoji="1" lang="en-US" altLang="zh-CN" dirty="0"/>
              <a:t>$?</a:t>
            </a:r>
            <a:r>
              <a:rPr kumimoji="1" lang="zh-CN" altLang="en-US" dirty="0"/>
              <a:t>：比 </a:t>
            </a:r>
            <a:r>
              <a:rPr kumimoji="1" lang="en-US" altLang="zh-CN" dirty="0"/>
              <a:t>target</a:t>
            </a:r>
            <a:r>
              <a:rPr kumimoji="1" lang="zh-CN" altLang="en-US" dirty="0"/>
              <a:t> 更新的所有前置条件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629385" y="3370432"/>
            <a:ext cx="5902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更多的参数的意思查阅官方文档常用的有 </a:t>
            </a:r>
            <a:br>
              <a:rPr kumimoji="1" lang="en-US" altLang="zh-CN" dirty="0">
                <a:solidFill>
                  <a:srgbClr val="FF0000"/>
                </a:solidFill>
              </a:rPr>
            </a:br>
            <a:r>
              <a:rPr kumimoji="1" lang="en-US" altLang="zh-CN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LDLIB, LDFLAGS, CFLAGS, CXXFLAGS, CC, CXX</a:t>
            </a:r>
            <a:endParaRPr kumimoji="1" lang="zh-CN" altLang="en-US" b="1" dirty="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64608" y="1292771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–DDEBUG </a:t>
            </a:r>
            <a:r>
              <a:rPr kumimoji="1" lang="en-US" altLang="zh-C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main.c</a:t>
            </a:r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–o main</a:t>
            </a:r>
            <a:endParaRPr kumimoji="1"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/>
      <p:bldP spid="14" grpId="0"/>
      <p:bldP spid="15" grpId="0"/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887696" cy="523220"/>
          </a:xfrm>
        </p:spPr>
        <p:txBody>
          <a:bodyPr/>
          <a:lstStyle/>
          <a:p>
            <a:r>
              <a:rPr lang="zh-CN" altLang="en-US" dirty="0"/>
              <a:t>简单的例子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352" y="1196752"/>
            <a:ext cx="8159606" cy="1290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GNU</a:t>
            </a:r>
            <a:r>
              <a:rPr kumimoji="1" lang="zh-CN" altLang="en-US" dirty="0"/>
              <a:t> 的 </a:t>
            </a:r>
            <a:r>
              <a:rPr kumimoji="1" lang="en-US" altLang="zh-CN" b="1" dirty="0" err="1"/>
              <a:t>makefile</a:t>
            </a:r>
            <a:r>
              <a:rPr kumimoji="1" lang="zh-CN" altLang="en-US" dirty="0"/>
              <a:t> 很强大，</a:t>
            </a:r>
            <a:r>
              <a:rPr lang="zh-CN" altLang="en-US" dirty="0"/>
              <a:t>它可以自动推导文件以及文件依赖关系后面的命令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只要 </a:t>
            </a:r>
            <a:r>
              <a:rPr lang="zh-CN" altLang="en-US" b="1" dirty="0"/>
              <a:t>make</a:t>
            </a:r>
            <a:r>
              <a:rPr lang="zh-CN" altLang="en-US" dirty="0"/>
              <a:t> 看到一个 </a:t>
            </a:r>
            <a:r>
              <a:rPr lang="zh-CN" altLang="en-US" b="1" dirty="0"/>
              <a:t>[.o]</a:t>
            </a:r>
            <a:r>
              <a:rPr lang="zh-CN" altLang="en-US" dirty="0"/>
              <a:t> 文件，它就会自动的把 </a:t>
            </a:r>
            <a:r>
              <a:rPr lang="zh-CN" altLang="en-US" b="1" dirty="0"/>
              <a:t>[.c]</a:t>
            </a:r>
            <a:r>
              <a:rPr lang="zh-CN" altLang="en-US" dirty="0"/>
              <a:t> 文件加在依赖关系中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并且 </a:t>
            </a:r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cc 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–</a:t>
            </a:r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c 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${CFLAGS} -o </a:t>
            </a:r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main.o</a:t>
            </a:r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.c</a:t>
            </a:r>
            <a:r>
              <a:rPr lang="zh-CN" altLang="en-US" dirty="0"/>
              <a:t> 也会被推导出来。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7368" y="2780928"/>
            <a:ext cx="43204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i="1" dirty="0">
                <a:solidFill>
                  <a:srgbClr val="657B83"/>
                </a:solidFill>
                <a:latin typeface="Menlo" panose="020B0609030804020204" pitchFamily="49" charset="0"/>
              </a:rPr>
              <a:t>// </a:t>
            </a:r>
            <a:r>
              <a:rPr lang="en-GB" altLang="zh-CN" i="1" dirty="0" err="1">
                <a:solidFill>
                  <a:srgbClr val="657B83"/>
                </a:solidFill>
                <a:latin typeface="Menlo" panose="020B0609030804020204" pitchFamily="49" charset="0"/>
              </a:rPr>
              <a:t>main.c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#include</a:t>
            </a:r>
            <a:r>
              <a:rPr lang="en-GB" altLang="zh-CN" dirty="0">
                <a:solidFill>
                  <a:srgbClr val="B58900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&lt;</a:t>
            </a:r>
            <a:r>
              <a:rPr lang="en-GB" altLang="zh-CN" dirty="0" err="1">
                <a:solidFill>
                  <a:srgbClr val="2AA198"/>
                </a:solidFill>
                <a:latin typeface="Menlo" panose="020B0609030804020204" pitchFamily="49" charset="0"/>
              </a:rPr>
              <a:t>stdio.h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&gt;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extern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int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a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int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main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() {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#ifdef</a:t>
            </a:r>
            <a:r>
              <a:rPr lang="en-GB" altLang="zh-CN" dirty="0">
                <a:solidFill>
                  <a:srgbClr val="B58900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DEBUG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    int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b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=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foo1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(a);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#else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    int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b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=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foo2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a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#endif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printf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</a:t>
            </a:r>
            <a:r>
              <a:rPr lang="en-GB" altLang="zh-CN" dirty="0" err="1">
                <a:solidFill>
                  <a:srgbClr val="2AA198"/>
                </a:solidFill>
                <a:latin typeface="Menlo" panose="020B0609030804020204" pitchFamily="49" charset="0"/>
              </a:rPr>
              <a:t>foo</a:t>
            </a:r>
            <a:r>
              <a:rPr lang="en-GB" altLang="zh-CN" dirty="0" err="1">
                <a:solidFill>
                  <a:srgbClr val="CB4B16"/>
                </a:solidFill>
                <a:latin typeface="Menlo" panose="020B0609030804020204" pitchFamily="49" charset="0"/>
              </a:rPr>
              <a:t>%d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()</a:t>
            </a:r>
            <a:r>
              <a:rPr lang="en-GB" altLang="zh-CN" dirty="0">
                <a:solidFill>
                  <a:srgbClr val="CB4B16"/>
                </a:solidFill>
                <a:latin typeface="Menlo" panose="020B0609030804020204" pitchFamily="49" charset="0"/>
              </a:rPr>
              <a:t>\n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,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b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    return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D33682"/>
                </a:solidFill>
                <a:latin typeface="Menlo" panose="020B0609030804020204" pitchFamily="49" charset="0"/>
              </a:rPr>
              <a:t>0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}</a:t>
            </a:r>
            <a:endParaRPr lang="en-GB" altLang="zh-CN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3832" y="3216284"/>
            <a:ext cx="31648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i="1" dirty="0">
                <a:solidFill>
                  <a:srgbClr val="657B83"/>
                </a:solidFill>
                <a:latin typeface="Menlo" panose="020B0609030804020204" pitchFamily="49" charset="0"/>
              </a:rPr>
              <a:t>// </a:t>
            </a:r>
            <a:r>
              <a:rPr lang="en-GB" altLang="zh-CN" i="1" dirty="0" err="1">
                <a:solidFill>
                  <a:srgbClr val="657B83"/>
                </a:solidFill>
                <a:latin typeface="Menlo" panose="020B0609030804020204" pitchFamily="49" charset="0"/>
              </a:rPr>
              <a:t>foo.c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int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a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=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D33682"/>
                </a:solidFill>
                <a:latin typeface="Menlo" panose="020B0609030804020204" pitchFamily="49" charset="0"/>
              </a:rPr>
              <a:t>0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int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foo1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int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var) {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    return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var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+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D33682"/>
                </a:solidFill>
                <a:latin typeface="Menlo" panose="020B0609030804020204" pitchFamily="49" charset="0"/>
              </a:rPr>
              <a:t>1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}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int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foo2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int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var) {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    return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var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+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D33682"/>
                </a:solidFill>
                <a:latin typeface="Menlo" panose="020B0609030804020204" pitchFamily="49" charset="0"/>
              </a:rPr>
              <a:t>2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}</a:t>
            </a:r>
            <a:endParaRPr lang="en-GB" altLang="zh-CN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28998" y="3057927"/>
            <a:ext cx="39894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SOURCE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:=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$(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shell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 find ./ </a:t>
            </a:r>
            <a:r>
              <a:rPr lang="en-GB" altLang="zh-CN" dirty="0">
                <a:solidFill>
                  <a:srgbClr val="CB4B16"/>
                </a:solidFill>
                <a:latin typeface="Menlo" panose="020B0609030804020204" pitchFamily="49" charset="0"/>
              </a:rPr>
              <a:t>\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-type f -name '</a:t>
            </a:r>
            <a:r>
              <a:rPr lang="en-GB" altLang="zh-CN" dirty="0">
                <a:solidFill>
                  <a:srgbClr val="CB4B16"/>
                </a:solidFill>
                <a:latin typeface="Menlo" panose="020B0609030804020204" pitchFamily="49" charset="0"/>
              </a:rPr>
              <a:t>*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.c'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)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OBJECT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:=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$(</a:t>
            </a:r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patsubst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CB4B16"/>
                </a:solidFill>
                <a:latin typeface="Menlo" panose="020B0609030804020204" pitchFamily="49" charset="0"/>
              </a:rPr>
              <a:t>%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.c, \</a:t>
            </a:r>
            <a:endParaRPr lang="en-GB" altLang="zh-CN" dirty="0">
              <a:solidFill>
                <a:srgbClr val="2AA198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CB4B16"/>
                </a:solidFill>
                <a:latin typeface="Menlo" panose="020B0609030804020204" pitchFamily="49" charset="0"/>
              </a:rPr>
              <a:t>%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.o,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SOURCE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})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 err="1">
                <a:solidFill>
                  <a:srgbClr val="859900"/>
                </a:solidFill>
                <a:latin typeface="Menlo" panose="020B0609030804020204" pitchFamily="49" charset="0"/>
              </a:rPr>
              <a:t>ifeq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(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DEBUG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, y)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CFLAGS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+= -DDEBUG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endif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CFLAGS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+= -w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main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OBJECT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clean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   rm *.o main</a:t>
            </a:r>
            <a:endParaRPr lang="en-GB" altLang="zh-CN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35560" y="6191011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main.c</a:t>
            </a:r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foo.c</a:t>
            </a:r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–o main</a:t>
            </a:r>
            <a:endParaRPr kumimoji="1"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 hidden="1"/>
          <p:cNvGrpSpPr/>
          <p:nvPr/>
        </p:nvGrpSpPr>
        <p:grpSpPr>
          <a:xfrm>
            <a:off x="6807775" y="-387424"/>
            <a:ext cx="7676002" cy="7632848"/>
            <a:chOff x="8112224" y="260648"/>
            <a:chExt cx="6372530" cy="6336704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8112224" y="260648"/>
              <a:ext cx="6372530" cy="6336704"/>
            </a:xfrm>
            <a:custGeom>
              <a:avLst/>
              <a:gdLst>
                <a:gd name="T0" fmla="*/ 779 w 1557"/>
                <a:gd name="T1" fmla="*/ 1545 h 1546"/>
                <a:gd name="T2" fmla="*/ 708 w 1557"/>
                <a:gd name="T3" fmla="*/ 1545 h 1546"/>
                <a:gd name="T4" fmla="*/ 626 w 1557"/>
                <a:gd name="T5" fmla="*/ 1534 h 1546"/>
                <a:gd name="T6" fmla="*/ 526 w 1557"/>
                <a:gd name="T7" fmla="*/ 1507 h 1546"/>
                <a:gd name="T8" fmla="*/ 398 w 1557"/>
                <a:gd name="T9" fmla="*/ 1450 h 1546"/>
                <a:gd name="T10" fmla="*/ 219 w 1557"/>
                <a:gd name="T11" fmla="*/ 1313 h 1546"/>
                <a:gd name="T12" fmla="*/ 75 w 1557"/>
                <a:gd name="T13" fmla="*/ 1105 h 1546"/>
                <a:gd name="T14" fmla="*/ 30 w 1557"/>
                <a:gd name="T15" fmla="*/ 985 h 1546"/>
                <a:gd name="T16" fmla="*/ 7 w 1557"/>
                <a:gd name="T17" fmla="*/ 869 h 1546"/>
                <a:gd name="T18" fmla="*/ 2 w 1557"/>
                <a:gd name="T19" fmla="*/ 740 h 1546"/>
                <a:gd name="T20" fmla="*/ 15 w 1557"/>
                <a:gd name="T21" fmla="*/ 627 h 1546"/>
                <a:gd name="T22" fmla="*/ 57 w 1557"/>
                <a:gd name="T23" fmla="*/ 483 h 1546"/>
                <a:gd name="T24" fmla="*/ 134 w 1557"/>
                <a:gd name="T25" fmla="*/ 340 h 1546"/>
                <a:gd name="T26" fmla="*/ 233 w 1557"/>
                <a:gd name="T27" fmla="*/ 222 h 1546"/>
                <a:gd name="T28" fmla="*/ 378 w 1557"/>
                <a:gd name="T29" fmla="*/ 109 h 1546"/>
                <a:gd name="T30" fmla="*/ 541 w 1557"/>
                <a:gd name="T31" fmla="*/ 36 h 1546"/>
                <a:gd name="T32" fmla="*/ 695 w 1557"/>
                <a:gd name="T33" fmla="*/ 5 h 1546"/>
                <a:gd name="T34" fmla="*/ 779 w 1557"/>
                <a:gd name="T35" fmla="*/ 0 h 1546"/>
                <a:gd name="T36" fmla="*/ 1014 w 1557"/>
                <a:gd name="T37" fmla="*/ 35 h 1546"/>
                <a:gd name="T38" fmla="*/ 1253 w 1557"/>
                <a:gd name="T39" fmla="*/ 159 h 1546"/>
                <a:gd name="T40" fmla="*/ 1336 w 1557"/>
                <a:gd name="T41" fmla="*/ 233 h 1546"/>
                <a:gd name="T42" fmla="*/ 1432 w 1557"/>
                <a:gd name="T43" fmla="*/ 353 h 1546"/>
                <a:gd name="T44" fmla="*/ 1527 w 1557"/>
                <a:gd name="T45" fmla="*/ 560 h 1546"/>
                <a:gd name="T46" fmla="*/ 1552 w 1557"/>
                <a:gd name="T47" fmla="*/ 688 h 1546"/>
                <a:gd name="T48" fmla="*/ 1556 w 1557"/>
                <a:gd name="T49" fmla="*/ 803 h 1546"/>
                <a:gd name="T50" fmla="*/ 1543 w 1557"/>
                <a:gd name="T51" fmla="*/ 922 h 1546"/>
                <a:gd name="T52" fmla="*/ 1457 w 1557"/>
                <a:gd name="T53" fmla="*/ 1155 h 1546"/>
                <a:gd name="T54" fmla="*/ 1355 w 1557"/>
                <a:gd name="T55" fmla="*/ 1295 h 1546"/>
                <a:gd name="T56" fmla="*/ 1213 w 1557"/>
                <a:gd name="T57" fmla="*/ 1417 h 1546"/>
                <a:gd name="T58" fmla="*/ 1105 w 1557"/>
                <a:gd name="T59" fmla="*/ 1478 h 1546"/>
                <a:gd name="T60" fmla="*/ 977 w 1557"/>
                <a:gd name="T61" fmla="*/ 1524 h 1546"/>
                <a:gd name="T62" fmla="*/ 844 w 1557"/>
                <a:gd name="T63" fmla="*/ 1545 h 1546"/>
                <a:gd name="T64" fmla="*/ 779 w 1557"/>
                <a:gd name="T65" fmla="*/ 1545 h 1546"/>
                <a:gd name="T66" fmla="*/ 779 w 1557"/>
                <a:gd name="T67" fmla="*/ 1545 h 1546"/>
                <a:gd name="T68" fmla="*/ 779 w 1557"/>
                <a:gd name="T69" fmla="*/ 1517 h 1546"/>
                <a:gd name="T70" fmla="*/ 787 w 1557"/>
                <a:gd name="T71" fmla="*/ 1517 h 1546"/>
                <a:gd name="T72" fmla="*/ 898 w 1557"/>
                <a:gd name="T73" fmla="*/ 1507 h 1546"/>
                <a:gd name="T74" fmla="*/ 1092 w 1557"/>
                <a:gd name="T75" fmla="*/ 1448 h 1546"/>
                <a:gd name="T76" fmla="*/ 1300 w 1557"/>
                <a:gd name="T77" fmla="*/ 1305 h 1546"/>
                <a:gd name="T78" fmla="*/ 1404 w 1557"/>
                <a:gd name="T79" fmla="*/ 1178 h 1546"/>
                <a:gd name="T80" fmla="*/ 1484 w 1557"/>
                <a:gd name="T81" fmla="*/ 1014 h 1546"/>
                <a:gd name="T82" fmla="*/ 1523 w 1557"/>
                <a:gd name="T83" fmla="*/ 820 h 1546"/>
                <a:gd name="T84" fmla="*/ 1513 w 1557"/>
                <a:gd name="T85" fmla="*/ 644 h 1546"/>
                <a:gd name="T86" fmla="*/ 1439 w 1557"/>
                <a:gd name="T87" fmla="*/ 429 h 1546"/>
                <a:gd name="T88" fmla="*/ 1288 w 1557"/>
                <a:gd name="T89" fmla="*/ 232 h 1546"/>
                <a:gd name="T90" fmla="*/ 1125 w 1557"/>
                <a:gd name="T91" fmla="*/ 117 h 1546"/>
                <a:gd name="T92" fmla="*/ 961 w 1557"/>
                <a:gd name="T93" fmla="*/ 54 h 1546"/>
                <a:gd name="T94" fmla="*/ 816 w 1557"/>
                <a:gd name="T95" fmla="*/ 32 h 1546"/>
                <a:gd name="T96" fmla="*/ 663 w 1557"/>
                <a:gd name="T97" fmla="*/ 40 h 1546"/>
                <a:gd name="T98" fmla="*/ 414 w 1557"/>
                <a:gd name="T99" fmla="*/ 127 h 1546"/>
                <a:gd name="T100" fmla="*/ 230 w 1557"/>
                <a:gd name="T101" fmla="*/ 272 h 1546"/>
                <a:gd name="T102" fmla="*/ 107 w 1557"/>
                <a:gd name="T103" fmla="*/ 451 h 1546"/>
                <a:gd name="T104" fmla="*/ 40 w 1557"/>
                <a:gd name="T105" fmla="*/ 674 h 1546"/>
                <a:gd name="T106" fmla="*/ 38 w 1557"/>
                <a:gd name="T107" fmla="*/ 861 h 1546"/>
                <a:gd name="T108" fmla="*/ 73 w 1557"/>
                <a:gd name="T109" fmla="*/ 1015 h 1546"/>
                <a:gd name="T110" fmla="*/ 183 w 1557"/>
                <a:gd name="T111" fmla="*/ 1221 h 1546"/>
                <a:gd name="T112" fmla="*/ 318 w 1557"/>
                <a:gd name="T113" fmla="*/ 1358 h 1546"/>
                <a:gd name="T114" fmla="*/ 481 w 1557"/>
                <a:gd name="T115" fmla="*/ 1455 h 1546"/>
                <a:gd name="T116" fmla="*/ 656 w 1557"/>
                <a:gd name="T117" fmla="*/ 1507 h 1546"/>
                <a:gd name="T118" fmla="*/ 779 w 1557"/>
                <a:gd name="T119" fmla="*/ 1517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7" h="1546">
                  <a:moveTo>
                    <a:pt x="779" y="1545"/>
                  </a:moveTo>
                  <a:cubicBezTo>
                    <a:pt x="755" y="1545"/>
                    <a:pt x="731" y="1546"/>
                    <a:pt x="708" y="1545"/>
                  </a:cubicBezTo>
                  <a:cubicBezTo>
                    <a:pt x="680" y="1543"/>
                    <a:pt x="653" y="1539"/>
                    <a:pt x="626" y="1534"/>
                  </a:cubicBezTo>
                  <a:cubicBezTo>
                    <a:pt x="592" y="1526"/>
                    <a:pt x="559" y="1517"/>
                    <a:pt x="526" y="1507"/>
                  </a:cubicBezTo>
                  <a:cubicBezTo>
                    <a:pt x="481" y="1493"/>
                    <a:pt x="439" y="1473"/>
                    <a:pt x="398" y="1450"/>
                  </a:cubicBezTo>
                  <a:cubicBezTo>
                    <a:pt x="332" y="1413"/>
                    <a:pt x="272" y="1367"/>
                    <a:pt x="219" y="1313"/>
                  </a:cubicBezTo>
                  <a:cubicBezTo>
                    <a:pt x="159" y="1252"/>
                    <a:pt x="111" y="1182"/>
                    <a:pt x="75" y="1105"/>
                  </a:cubicBezTo>
                  <a:cubicBezTo>
                    <a:pt x="56" y="1066"/>
                    <a:pt x="41" y="1026"/>
                    <a:pt x="30" y="985"/>
                  </a:cubicBezTo>
                  <a:cubicBezTo>
                    <a:pt x="19" y="947"/>
                    <a:pt x="11" y="908"/>
                    <a:pt x="7" y="869"/>
                  </a:cubicBezTo>
                  <a:cubicBezTo>
                    <a:pt x="2" y="826"/>
                    <a:pt x="0" y="783"/>
                    <a:pt x="2" y="740"/>
                  </a:cubicBezTo>
                  <a:cubicBezTo>
                    <a:pt x="4" y="702"/>
                    <a:pt x="7" y="664"/>
                    <a:pt x="15" y="627"/>
                  </a:cubicBezTo>
                  <a:cubicBezTo>
                    <a:pt x="24" y="578"/>
                    <a:pt x="38" y="530"/>
                    <a:pt x="57" y="483"/>
                  </a:cubicBezTo>
                  <a:cubicBezTo>
                    <a:pt x="78" y="433"/>
                    <a:pt x="103" y="385"/>
                    <a:pt x="134" y="340"/>
                  </a:cubicBezTo>
                  <a:cubicBezTo>
                    <a:pt x="163" y="297"/>
                    <a:pt x="196" y="258"/>
                    <a:pt x="233" y="222"/>
                  </a:cubicBezTo>
                  <a:cubicBezTo>
                    <a:pt x="277" y="179"/>
                    <a:pt x="325" y="141"/>
                    <a:pt x="378" y="109"/>
                  </a:cubicBezTo>
                  <a:cubicBezTo>
                    <a:pt x="430" y="79"/>
                    <a:pt x="484" y="54"/>
                    <a:pt x="541" y="36"/>
                  </a:cubicBezTo>
                  <a:cubicBezTo>
                    <a:pt x="591" y="20"/>
                    <a:pt x="643" y="9"/>
                    <a:pt x="695" y="5"/>
                  </a:cubicBezTo>
                  <a:cubicBezTo>
                    <a:pt x="723" y="2"/>
                    <a:pt x="751" y="1"/>
                    <a:pt x="779" y="0"/>
                  </a:cubicBezTo>
                  <a:cubicBezTo>
                    <a:pt x="859" y="0"/>
                    <a:pt x="937" y="11"/>
                    <a:pt x="1014" y="35"/>
                  </a:cubicBezTo>
                  <a:cubicBezTo>
                    <a:pt x="1100" y="63"/>
                    <a:pt x="1180" y="104"/>
                    <a:pt x="1253" y="159"/>
                  </a:cubicBezTo>
                  <a:cubicBezTo>
                    <a:pt x="1282" y="182"/>
                    <a:pt x="1310" y="206"/>
                    <a:pt x="1336" y="233"/>
                  </a:cubicBezTo>
                  <a:cubicBezTo>
                    <a:pt x="1372" y="270"/>
                    <a:pt x="1404" y="310"/>
                    <a:pt x="1432" y="353"/>
                  </a:cubicBezTo>
                  <a:cubicBezTo>
                    <a:pt x="1474" y="417"/>
                    <a:pt x="1506" y="486"/>
                    <a:pt x="1527" y="560"/>
                  </a:cubicBezTo>
                  <a:cubicBezTo>
                    <a:pt x="1539" y="602"/>
                    <a:pt x="1547" y="645"/>
                    <a:pt x="1552" y="688"/>
                  </a:cubicBezTo>
                  <a:cubicBezTo>
                    <a:pt x="1556" y="726"/>
                    <a:pt x="1557" y="765"/>
                    <a:pt x="1556" y="803"/>
                  </a:cubicBezTo>
                  <a:cubicBezTo>
                    <a:pt x="1554" y="843"/>
                    <a:pt x="1550" y="883"/>
                    <a:pt x="1543" y="922"/>
                  </a:cubicBezTo>
                  <a:cubicBezTo>
                    <a:pt x="1527" y="1004"/>
                    <a:pt x="1498" y="1082"/>
                    <a:pt x="1457" y="1155"/>
                  </a:cubicBezTo>
                  <a:cubicBezTo>
                    <a:pt x="1428" y="1206"/>
                    <a:pt x="1394" y="1252"/>
                    <a:pt x="1355" y="1295"/>
                  </a:cubicBezTo>
                  <a:cubicBezTo>
                    <a:pt x="1313" y="1341"/>
                    <a:pt x="1265" y="1382"/>
                    <a:pt x="1213" y="1417"/>
                  </a:cubicBezTo>
                  <a:cubicBezTo>
                    <a:pt x="1179" y="1441"/>
                    <a:pt x="1143" y="1461"/>
                    <a:pt x="1105" y="1478"/>
                  </a:cubicBezTo>
                  <a:cubicBezTo>
                    <a:pt x="1064" y="1497"/>
                    <a:pt x="1021" y="1513"/>
                    <a:pt x="977" y="1524"/>
                  </a:cubicBezTo>
                  <a:cubicBezTo>
                    <a:pt x="933" y="1535"/>
                    <a:pt x="889" y="1543"/>
                    <a:pt x="844" y="1545"/>
                  </a:cubicBezTo>
                  <a:cubicBezTo>
                    <a:pt x="822" y="1546"/>
                    <a:pt x="800" y="1545"/>
                    <a:pt x="779" y="1545"/>
                  </a:cubicBezTo>
                  <a:cubicBezTo>
                    <a:pt x="779" y="1545"/>
                    <a:pt x="779" y="1545"/>
                    <a:pt x="779" y="1545"/>
                  </a:cubicBezTo>
                  <a:close/>
                  <a:moveTo>
                    <a:pt x="779" y="1517"/>
                  </a:moveTo>
                  <a:cubicBezTo>
                    <a:pt x="781" y="1517"/>
                    <a:pt x="784" y="1517"/>
                    <a:pt x="787" y="1517"/>
                  </a:cubicBezTo>
                  <a:cubicBezTo>
                    <a:pt x="824" y="1517"/>
                    <a:pt x="861" y="1513"/>
                    <a:pt x="898" y="1507"/>
                  </a:cubicBezTo>
                  <a:cubicBezTo>
                    <a:pt x="966" y="1496"/>
                    <a:pt x="1030" y="1477"/>
                    <a:pt x="1092" y="1448"/>
                  </a:cubicBezTo>
                  <a:cubicBezTo>
                    <a:pt x="1169" y="1412"/>
                    <a:pt x="1239" y="1365"/>
                    <a:pt x="1300" y="1305"/>
                  </a:cubicBezTo>
                  <a:cubicBezTo>
                    <a:pt x="1339" y="1267"/>
                    <a:pt x="1374" y="1224"/>
                    <a:pt x="1404" y="1178"/>
                  </a:cubicBezTo>
                  <a:cubicBezTo>
                    <a:pt x="1438" y="1127"/>
                    <a:pt x="1464" y="1072"/>
                    <a:pt x="1484" y="1014"/>
                  </a:cubicBezTo>
                  <a:cubicBezTo>
                    <a:pt x="1506" y="951"/>
                    <a:pt x="1519" y="886"/>
                    <a:pt x="1523" y="820"/>
                  </a:cubicBezTo>
                  <a:cubicBezTo>
                    <a:pt x="1527" y="761"/>
                    <a:pt x="1523" y="702"/>
                    <a:pt x="1513" y="644"/>
                  </a:cubicBezTo>
                  <a:cubicBezTo>
                    <a:pt x="1499" y="568"/>
                    <a:pt x="1474" y="496"/>
                    <a:pt x="1439" y="429"/>
                  </a:cubicBezTo>
                  <a:cubicBezTo>
                    <a:pt x="1399" y="354"/>
                    <a:pt x="1349" y="289"/>
                    <a:pt x="1288" y="232"/>
                  </a:cubicBezTo>
                  <a:cubicBezTo>
                    <a:pt x="1239" y="186"/>
                    <a:pt x="1184" y="148"/>
                    <a:pt x="1125" y="117"/>
                  </a:cubicBezTo>
                  <a:cubicBezTo>
                    <a:pt x="1073" y="90"/>
                    <a:pt x="1018" y="69"/>
                    <a:pt x="961" y="54"/>
                  </a:cubicBezTo>
                  <a:cubicBezTo>
                    <a:pt x="914" y="42"/>
                    <a:pt x="865" y="34"/>
                    <a:pt x="816" y="32"/>
                  </a:cubicBezTo>
                  <a:cubicBezTo>
                    <a:pt x="765" y="30"/>
                    <a:pt x="714" y="32"/>
                    <a:pt x="663" y="40"/>
                  </a:cubicBezTo>
                  <a:cubicBezTo>
                    <a:pt x="575" y="55"/>
                    <a:pt x="492" y="83"/>
                    <a:pt x="414" y="127"/>
                  </a:cubicBezTo>
                  <a:cubicBezTo>
                    <a:pt x="345" y="166"/>
                    <a:pt x="283" y="214"/>
                    <a:pt x="230" y="272"/>
                  </a:cubicBezTo>
                  <a:cubicBezTo>
                    <a:pt x="180" y="326"/>
                    <a:pt x="139" y="386"/>
                    <a:pt x="107" y="451"/>
                  </a:cubicBezTo>
                  <a:cubicBezTo>
                    <a:pt x="73" y="522"/>
                    <a:pt x="50" y="596"/>
                    <a:pt x="40" y="674"/>
                  </a:cubicBezTo>
                  <a:cubicBezTo>
                    <a:pt x="31" y="737"/>
                    <a:pt x="30" y="799"/>
                    <a:pt x="38" y="861"/>
                  </a:cubicBezTo>
                  <a:cubicBezTo>
                    <a:pt x="44" y="914"/>
                    <a:pt x="56" y="965"/>
                    <a:pt x="73" y="1015"/>
                  </a:cubicBezTo>
                  <a:cubicBezTo>
                    <a:pt x="99" y="1090"/>
                    <a:pt x="136" y="1158"/>
                    <a:pt x="183" y="1221"/>
                  </a:cubicBezTo>
                  <a:cubicBezTo>
                    <a:pt x="222" y="1272"/>
                    <a:pt x="267" y="1318"/>
                    <a:pt x="318" y="1358"/>
                  </a:cubicBezTo>
                  <a:cubicBezTo>
                    <a:pt x="368" y="1397"/>
                    <a:pt x="423" y="1430"/>
                    <a:pt x="481" y="1455"/>
                  </a:cubicBezTo>
                  <a:cubicBezTo>
                    <a:pt x="537" y="1479"/>
                    <a:pt x="596" y="1497"/>
                    <a:pt x="656" y="1507"/>
                  </a:cubicBezTo>
                  <a:cubicBezTo>
                    <a:pt x="697" y="1514"/>
                    <a:pt x="738" y="1517"/>
                    <a:pt x="779" y="151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8234038" y="384850"/>
              <a:ext cx="6128902" cy="6093076"/>
            </a:xfrm>
            <a:custGeom>
              <a:avLst/>
              <a:gdLst>
                <a:gd name="T0" fmla="*/ 384 w 1497"/>
                <a:gd name="T1" fmla="*/ 97 h 1487"/>
                <a:gd name="T2" fmla="*/ 1270 w 1497"/>
                <a:gd name="T3" fmla="*/ 1275 h 1487"/>
                <a:gd name="T4" fmla="*/ 1308 w 1497"/>
                <a:gd name="T5" fmla="*/ 1036 h 1487"/>
                <a:gd name="T6" fmla="*/ 1285 w 1497"/>
                <a:gd name="T7" fmla="*/ 1026 h 1487"/>
                <a:gd name="T8" fmla="*/ 1199 w 1497"/>
                <a:gd name="T9" fmla="*/ 1188 h 1487"/>
                <a:gd name="T10" fmla="*/ 1195 w 1497"/>
                <a:gd name="T11" fmla="*/ 1139 h 1487"/>
                <a:gd name="T12" fmla="*/ 1233 w 1497"/>
                <a:gd name="T13" fmla="*/ 1093 h 1487"/>
                <a:gd name="T14" fmla="*/ 864 w 1497"/>
                <a:gd name="T15" fmla="*/ 152 h 1487"/>
                <a:gd name="T16" fmla="*/ 904 w 1497"/>
                <a:gd name="T17" fmla="*/ 203 h 1487"/>
                <a:gd name="T18" fmla="*/ 973 w 1497"/>
                <a:gd name="T19" fmla="*/ 164 h 1487"/>
                <a:gd name="T20" fmla="*/ 936 w 1497"/>
                <a:gd name="T21" fmla="*/ 123 h 1487"/>
                <a:gd name="T22" fmla="*/ 923 w 1497"/>
                <a:gd name="T23" fmla="*/ 162 h 1487"/>
                <a:gd name="T24" fmla="*/ 924 w 1497"/>
                <a:gd name="T25" fmla="*/ 116 h 1487"/>
                <a:gd name="T26" fmla="*/ 634 w 1497"/>
                <a:gd name="T27" fmla="*/ 145 h 1487"/>
                <a:gd name="T28" fmla="*/ 582 w 1497"/>
                <a:gd name="T29" fmla="*/ 98 h 1487"/>
                <a:gd name="T30" fmla="*/ 547 w 1497"/>
                <a:gd name="T31" fmla="*/ 107 h 1487"/>
                <a:gd name="T32" fmla="*/ 597 w 1497"/>
                <a:gd name="T33" fmla="*/ 195 h 1487"/>
                <a:gd name="T34" fmla="*/ 624 w 1497"/>
                <a:gd name="T35" fmla="*/ 127 h 1487"/>
                <a:gd name="T36" fmla="*/ 197 w 1497"/>
                <a:gd name="T37" fmla="*/ 1136 h 1487"/>
                <a:gd name="T38" fmla="*/ 195 w 1497"/>
                <a:gd name="T39" fmla="*/ 947 h 1487"/>
                <a:gd name="T40" fmla="*/ 134 w 1497"/>
                <a:gd name="T41" fmla="*/ 1028 h 1487"/>
                <a:gd name="T42" fmla="*/ 153 w 1497"/>
                <a:gd name="T43" fmla="*/ 488 h 1487"/>
                <a:gd name="T44" fmla="*/ 105 w 1497"/>
                <a:gd name="T45" fmla="*/ 535 h 1487"/>
                <a:gd name="T46" fmla="*/ 133 w 1497"/>
                <a:gd name="T47" fmla="*/ 612 h 1487"/>
                <a:gd name="T48" fmla="*/ 173 w 1497"/>
                <a:gd name="T49" fmla="*/ 588 h 1487"/>
                <a:gd name="T50" fmla="*/ 1362 w 1497"/>
                <a:gd name="T51" fmla="*/ 492 h 1487"/>
                <a:gd name="T52" fmla="*/ 1337 w 1497"/>
                <a:gd name="T53" fmla="*/ 534 h 1487"/>
                <a:gd name="T54" fmla="*/ 1321 w 1497"/>
                <a:gd name="T55" fmla="*/ 593 h 1487"/>
                <a:gd name="T56" fmla="*/ 1370 w 1497"/>
                <a:gd name="T57" fmla="*/ 595 h 1487"/>
                <a:gd name="T58" fmla="*/ 1399 w 1497"/>
                <a:gd name="T59" fmla="*/ 538 h 1487"/>
                <a:gd name="T60" fmla="*/ 924 w 1497"/>
                <a:gd name="T61" fmla="*/ 1318 h 1487"/>
                <a:gd name="T62" fmla="*/ 809 w 1497"/>
                <a:gd name="T63" fmla="*/ 1406 h 1487"/>
                <a:gd name="T64" fmla="*/ 809 w 1497"/>
                <a:gd name="T65" fmla="*/ 1348 h 1487"/>
                <a:gd name="T66" fmla="*/ 877 w 1497"/>
                <a:gd name="T67" fmla="*/ 1353 h 1487"/>
                <a:gd name="T68" fmla="*/ 291 w 1497"/>
                <a:gd name="T69" fmla="*/ 295 h 1487"/>
                <a:gd name="T70" fmla="*/ 286 w 1497"/>
                <a:gd name="T71" fmla="*/ 322 h 1487"/>
                <a:gd name="T72" fmla="*/ 339 w 1497"/>
                <a:gd name="T73" fmla="*/ 318 h 1487"/>
                <a:gd name="T74" fmla="*/ 312 w 1497"/>
                <a:gd name="T75" fmla="*/ 218 h 1487"/>
                <a:gd name="T76" fmla="*/ 1173 w 1497"/>
                <a:gd name="T77" fmla="*/ 278 h 1487"/>
                <a:gd name="T78" fmla="*/ 1238 w 1497"/>
                <a:gd name="T79" fmla="*/ 330 h 1487"/>
                <a:gd name="T80" fmla="*/ 1188 w 1497"/>
                <a:gd name="T81" fmla="*/ 285 h 1487"/>
                <a:gd name="T82" fmla="*/ 693 w 1497"/>
                <a:gd name="T83" fmla="*/ 1382 h 1487"/>
                <a:gd name="T84" fmla="*/ 724 w 1497"/>
                <a:gd name="T85" fmla="*/ 1363 h 1487"/>
                <a:gd name="T86" fmla="*/ 665 w 1497"/>
                <a:gd name="T87" fmla="*/ 1400 h 1487"/>
                <a:gd name="T88" fmla="*/ 1405 w 1497"/>
                <a:gd name="T89" fmla="*/ 889 h 1487"/>
                <a:gd name="T90" fmla="*/ 1299 w 1497"/>
                <a:gd name="T91" fmla="*/ 947 h 1487"/>
                <a:gd name="T92" fmla="*/ 471 w 1497"/>
                <a:gd name="T93" fmla="*/ 1275 h 1487"/>
                <a:gd name="T94" fmla="*/ 526 w 1497"/>
                <a:gd name="T95" fmla="*/ 1339 h 1487"/>
                <a:gd name="T96" fmla="*/ 1081 w 1497"/>
                <a:gd name="T97" fmla="*/ 1228 h 1487"/>
                <a:gd name="T98" fmla="*/ 1143 w 1497"/>
                <a:gd name="T99" fmla="*/ 1256 h 1487"/>
                <a:gd name="T100" fmla="*/ 364 w 1497"/>
                <a:gd name="T101" fmla="*/ 1191 h 1487"/>
                <a:gd name="T102" fmla="*/ 302 w 1497"/>
                <a:gd name="T103" fmla="*/ 1252 h 1487"/>
                <a:gd name="T104" fmla="*/ 1019 w 1497"/>
                <a:gd name="T105" fmla="*/ 1265 h 1487"/>
                <a:gd name="T106" fmla="*/ 1138 w 1497"/>
                <a:gd name="T107" fmla="*/ 326 h 1487"/>
                <a:gd name="T108" fmla="*/ 1178 w 1497"/>
                <a:gd name="T109" fmla="*/ 373 h 1487"/>
                <a:gd name="T110" fmla="*/ 1160 w 1497"/>
                <a:gd name="T111" fmla="*/ 330 h 1487"/>
                <a:gd name="T112" fmla="*/ 577 w 1497"/>
                <a:gd name="T113" fmla="*/ 1376 h 1487"/>
                <a:gd name="T114" fmla="*/ 108 w 1497"/>
                <a:gd name="T115" fmla="*/ 859 h 1487"/>
                <a:gd name="T116" fmla="*/ 186 w 1497"/>
                <a:gd name="T117" fmla="*/ 92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7" h="1487">
                  <a:moveTo>
                    <a:pt x="749" y="1487"/>
                  </a:moveTo>
                  <a:cubicBezTo>
                    <a:pt x="708" y="1487"/>
                    <a:pt x="667" y="1484"/>
                    <a:pt x="626" y="1477"/>
                  </a:cubicBezTo>
                  <a:cubicBezTo>
                    <a:pt x="566" y="1467"/>
                    <a:pt x="507" y="1449"/>
                    <a:pt x="451" y="1425"/>
                  </a:cubicBezTo>
                  <a:cubicBezTo>
                    <a:pt x="393" y="1400"/>
                    <a:pt x="338" y="1367"/>
                    <a:pt x="288" y="1328"/>
                  </a:cubicBezTo>
                  <a:cubicBezTo>
                    <a:pt x="237" y="1288"/>
                    <a:pt x="192" y="1242"/>
                    <a:pt x="153" y="1191"/>
                  </a:cubicBezTo>
                  <a:cubicBezTo>
                    <a:pt x="106" y="1128"/>
                    <a:pt x="69" y="1060"/>
                    <a:pt x="43" y="985"/>
                  </a:cubicBezTo>
                  <a:cubicBezTo>
                    <a:pt x="26" y="935"/>
                    <a:pt x="14" y="884"/>
                    <a:pt x="8" y="831"/>
                  </a:cubicBezTo>
                  <a:cubicBezTo>
                    <a:pt x="0" y="769"/>
                    <a:pt x="1" y="707"/>
                    <a:pt x="10" y="644"/>
                  </a:cubicBezTo>
                  <a:cubicBezTo>
                    <a:pt x="20" y="566"/>
                    <a:pt x="43" y="492"/>
                    <a:pt x="77" y="421"/>
                  </a:cubicBezTo>
                  <a:cubicBezTo>
                    <a:pt x="109" y="356"/>
                    <a:pt x="150" y="296"/>
                    <a:pt x="200" y="242"/>
                  </a:cubicBezTo>
                  <a:cubicBezTo>
                    <a:pt x="253" y="184"/>
                    <a:pt x="315" y="136"/>
                    <a:pt x="384" y="97"/>
                  </a:cubicBezTo>
                  <a:cubicBezTo>
                    <a:pt x="462" y="53"/>
                    <a:pt x="545" y="25"/>
                    <a:pt x="633" y="10"/>
                  </a:cubicBezTo>
                  <a:cubicBezTo>
                    <a:pt x="684" y="2"/>
                    <a:pt x="735" y="0"/>
                    <a:pt x="786" y="2"/>
                  </a:cubicBezTo>
                  <a:cubicBezTo>
                    <a:pt x="835" y="4"/>
                    <a:pt x="884" y="12"/>
                    <a:pt x="931" y="24"/>
                  </a:cubicBezTo>
                  <a:cubicBezTo>
                    <a:pt x="988" y="39"/>
                    <a:pt x="1043" y="60"/>
                    <a:pt x="1095" y="87"/>
                  </a:cubicBezTo>
                  <a:cubicBezTo>
                    <a:pt x="1154" y="118"/>
                    <a:pt x="1209" y="156"/>
                    <a:pt x="1258" y="202"/>
                  </a:cubicBezTo>
                  <a:cubicBezTo>
                    <a:pt x="1319" y="259"/>
                    <a:pt x="1369" y="324"/>
                    <a:pt x="1409" y="399"/>
                  </a:cubicBezTo>
                  <a:cubicBezTo>
                    <a:pt x="1444" y="466"/>
                    <a:pt x="1469" y="538"/>
                    <a:pt x="1483" y="614"/>
                  </a:cubicBezTo>
                  <a:cubicBezTo>
                    <a:pt x="1493" y="672"/>
                    <a:pt x="1497" y="731"/>
                    <a:pt x="1493" y="790"/>
                  </a:cubicBezTo>
                  <a:cubicBezTo>
                    <a:pt x="1489" y="856"/>
                    <a:pt x="1476" y="921"/>
                    <a:pt x="1454" y="984"/>
                  </a:cubicBezTo>
                  <a:cubicBezTo>
                    <a:pt x="1434" y="1042"/>
                    <a:pt x="1408" y="1097"/>
                    <a:pt x="1374" y="1148"/>
                  </a:cubicBezTo>
                  <a:cubicBezTo>
                    <a:pt x="1344" y="1194"/>
                    <a:pt x="1309" y="1237"/>
                    <a:pt x="1270" y="1275"/>
                  </a:cubicBezTo>
                  <a:cubicBezTo>
                    <a:pt x="1209" y="1335"/>
                    <a:pt x="1139" y="1382"/>
                    <a:pt x="1062" y="1418"/>
                  </a:cubicBezTo>
                  <a:cubicBezTo>
                    <a:pt x="1000" y="1447"/>
                    <a:pt x="936" y="1466"/>
                    <a:pt x="868" y="1477"/>
                  </a:cubicBezTo>
                  <a:cubicBezTo>
                    <a:pt x="831" y="1483"/>
                    <a:pt x="794" y="1487"/>
                    <a:pt x="757" y="1487"/>
                  </a:cubicBezTo>
                  <a:cubicBezTo>
                    <a:pt x="754" y="1487"/>
                    <a:pt x="751" y="1487"/>
                    <a:pt x="749" y="1487"/>
                  </a:cubicBezTo>
                  <a:close/>
                  <a:moveTo>
                    <a:pt x="739" y="1275"/>
                  </a:moveTo>
                  <a:cubicBezTo>
                    <a:pt x="1027" y="1283"/>
                    <a:pt x="1257" y="1049"/>
                    <a:pt x="1264" y="772"/>
                  </a:cubicBezTo>
                  <a:cubicBezTo>
                    <a:pt x="1272" y="473"/>
                    <a:pt x="1028" y="234"/>
                    <a:pt x="737" y="240"/>
                  </a:cubicBezTo>
                  <a:cubicBezTo>
                    <a:pt x="462" y="245"/>
                    <a:pt x="237" y="469"/>
                    <a:pt x="230" y="745"/>
                  </a:cubicBezTo>
                  <a:cubicBezTo>
                    <a:pt x="224" y="1043"/>
                    <a:pt x="464" y="1275"/>
                    <a:pt x="739" y="1275"/>
                  </a:cubicBezTo>
                  <a:close/>
                  <a:moveTo>
                    <a:pt x="1289" y="1051"/>
                  </a:moveTo>
                  <a:cubicBezTo>
                    <a:pt x="1296" y="1045"/>
                    <a:pt x="1302" y="1041"/>
                    <a:pt x="1308" y="1036"/>
                  </a:cubicBezTo>
                  <a:cubicBezTo>
                    <a:pt x="1311" y="1032"/>
                    <a:pt x="1314" y="1028"/>
                    <a:pt x="1318" y="1024"/>
                  </a:cubicBezTo>
                  <a:cubicBezTo>
                    <a:pt x="1324" y="1019"/>
                    <a:pt x="1329" y="1019"/>
                    <a:pt x="1336" y="1023"/>
                  </a:cubicBezTo>
                  <a:cubicBezTo>
                    <a:pt x="1342" y="1027"/>
                    <a:pt x="1344" y="1032"/>
                    <a:pt x="1341" y="1039"/>
                  </a:cubicBezTo>
                  <a:cubicBezTo>
                    <a:pt x="1339" y="1045"/>
                    <a:pt x="1335" y="1051"/>
                    <a:pt x="1331" y="1056"/>
                  </a:cubicBezTo>
                  <a:cubicBezTo>
                    <a:pt x="1329" y="1060"/>
                    <a:pt x="1326" y="1062"/>
                    <a:pt x="1323" y="1066"/>
                  </a:cubicBezTo>
                  <a:cubicBezTo>
                    <a:pt x="1328" y="1067"/>
                    <a:pt x="1333" y="1070"/>
                    <a:pt x="1337" y="1065"/>
                  </a:cubicBezTo>
                  <a:cubicBezTo>
                    <a:pt x="1346" y="1055"/>
                    <a:pt x="1352" y="1045"/>
                    <a:pt x="1355" y="1032"/>
                  </a:cubicBezTo>
                  <a:cubicBezTo>
                    <a:pt x="1357" y="1024"/>
                    <a:pt x="1356" y="1016"/>
                    <a:pt x="1349" y="1009"/>
                  </a:cubicBezTo>
                  <a:cubicBezTo>
                    <a:pt x="1335" y="995"/>
                    <a:pt x="1321" y="996"/>
                    <a:pt x="1308" y="1011"/>
                  </a:cubicBezTo>
                  <a:cubicBezTo>
                    <a:pt x="1304" y="1015"/>
                    <a:pt x="1300" y="1020"/>
                    <a:pt x="1295" y="1024"/>
                  </a:cubicBezTo>
                  <a:cubicBezTo>
                    <a:pt x="1293" y="1026"/>
                    <a:pt x="1288" y="1027"/>
                    <a:pt x="1285" y="1026"/>
                  </a:cubicBezTo>
                  <a:cubicBezTo>
                    <a:pt x="1283" y="1024"/>
                    <a:pt x="1282" y="1020"/>
                    <a:pt x="1281" y="1016"/>
                  </a:cubicBezTo>
                  <a:cubicBezTo>
                    <a:pt x="1281" y="1014"/>
                    <a:pt x="1282" y="1011"/>
                    <a:pt x="1284" y="1008"/>
                  </a:cubicBezTo>
                  <a:cubicBezTo>
                    <a:pt x="1288" y="1001"/>
                    <a:pt x="1293" y="994"/>
                    <a:pt x="1299" y="985"/>
                  </a:cubicBezTo>
                  <a:cubicBezTo>
                    <a:pt x="1294" y="985"/>
                    <a:pt x="1288" y="984"/>
                    <a:pt x="1286" y="986"/>
                  </a:cubicBezTo>
                  <a:cubicBezTo>
                    <a:pt x="1274" y="1001"/>
                    <a:pt x="1262" y="1016"/>
                    <a:pt x="1269" y="1039"/>
                  </a:cubicBezTo>
                  <a:cubicBezTo>
                    <a:pt x="1256" y="1039"/>
                    <a:pt x="1249" y="1049"/>
                    <a:pt x="1244" y="1059"/>
                  </a:cubicBezTo>
                  <a:cubicBezTo>
                    <a:pt x="1227" y="1087"/>
                    <a:pt x="1206" y="1112"/>
                    <a:pt x="1185" y="1137"/>
                  </a:cubicBezTo>
                  <a:cubicBezTo>
                    <a:pt x="1182" y="1140"/>
                    <a:pt x="1182" y="1142"/>
                    <a:pt x="1184" y="1146"/>
                  </a:cubicBezTo>
                  <a:cubicBezTo>
                    <a:pt x="1190" y="1158"/>
                    <a:pt x="1195" y="1170"/>
                    <a:pt x="1201" y="1183"/>
                  </a:cubicBezTo>
                  <a:cubicBezTo>
                    <a:pt x="1202" y="1185"/>
                    <a:pt x="1202" y="1187"/>
                    <a:pt x="1203" y="1190"/>
                  </a:cubicBezTo>
                  <a:cubicBezTo>
                    <a:pt x="1201" y="1189"/>
                    <a:pt x="1200" y="1189"/>
                    <a:pt x="1199" y="1188"/>
                  </a:cubicBezTo>
                  <a:cubicBezTo>
                    <a:pt x="1185" y="1183"/>
                    <a:pt x="1171" y="1179"/>
                    <a:pt x="1157" y="1173"/>
                  </a:cubicBezTo>
                  <a:cubicBezTo>
                    <a:pt x="1153" y="1172"/>
                    <a:pt x="1150" y="1172"/>
                    <a:pt x="1147" y="1175"/>
                  </a:cubicBezTo>
                  <a:cubicBezTo>
                    <a:pt x="1143" y="1179"/>
                    <a:pt x="1139" y="1182"/>
                    <a:pt x="1135" y="1186"/>
                  </a:cubicBezTo>
                  <a:cubicBezTo>
                    <a:pt x="1131" y="1189"/>
                    <a:pt x="1127" y="1193"/>
                    <a:pt x="1123" y="1196"/>
                  </a:cubicBezTo>
                  <a:cubicBezTo>
                    <a:pt x="1141" y="1219"/>
                    <a:pt x="1160" y="1240"/>
                    <a:pt x="1178" y="1262"/>
                  </a:cubicBezTo>
                  <a:cubicBezTo>
                    <a:pt x="1184" y="1257"/>
                    <a:pt x="1188" y="1253"/>
                    <a:pt x="1193" y="1249"/>
                  </a:cubicBezTo>
                  <a:cubicBezTo>
                    <a:pt x="1175" y="1229"/>
                    <a:pt x="1158" y="1209"/>
                    <a:pt x="1141" y="1189"/>
                  </a:cubicBezTo>
                  <a:cubicBezTo>
                    <a:pt x="1141" y="1188"/>
                    <a:pt x="1142" y="1188"/>
                    <a:pt x="1142" y="1187"/>
                  </a:cubicBezTo>
                  <a:cubicBezTo>
                    <a:pt x="1170" y="1197"/>
                    <a:pt x="1197" y="1207"/>
                    <a:pt x="1227" y="1217"/>
                  </a:cubicBezTo>
                  <a:cubicBezTo>
                    <a:pt x="1215" y="1190"/>
                    <a:pt x="1204" y="1165"/>
                    <a:pt x="1193" y="1140"/>
                  </a:cubicBezTo>
                  <a:cubicBezTo>
                    <a:pt x="1194" y="1139"/>
                    <a:pt x="1194" y="1139"/>
                    <a:pt x="1195" y="1139"/>
                  </a:cubicBezTo>
                  <a:cubicBezTo>
                    <a:pt x="1215" y="1155"/>
                    <a:pt x="1235" y="1171"/>
                    <a:pt x="1255" y="1187"/>
                  </a:cubicBezTo>
                  <a:cubicBezTo>
                    <a:pt x="1268" y="1172"/>
                    <a:pt x="1280" y="1157"/>
                    <a:pt x="1292" y="1141"/>
                  </a:cubicBezTo>
                  <a:cubicBezTo>
                    <a:pt x="1289" y="1139"/>
                    <a:pt x="1287" y="1137"/>
                    <a:pt x="1284" y="1135"/>
                  </a:cubicBezTo>
                  <a:cubicBezTo>
                    <a:pt x="1276" y="1146"/>
                    <a:pt x="1268" y="1156"/>
                    <a:pt x="1259" y="1166"/>
                  </a:cubicBezTo>
                  <a:cubicBezTo>
                    <a:pt x="1252" y="1161"/>
                    <a:pt x="1247" y="1156"/>
                    <a:pt x="1241" y="1152"/>
                  </a:cubicBezTo>
                  <a:cubicBezTo>
                    <a:pt x="1236" y="1148"/>
                    <a:pt x="1237" y="1146"/>
                    <a:pt x="1240" y="1142"/>
                  </a:cubicBezTo>
                  <a:cubicBezTo>
                    <a:pt x="1246" y="1136"/>
                    <a:pt x="1251" y="1129"/>
                    <a:pt x="1256" y="1122"/>
                  </a:cubicBezTo>
                  <a:cubicBezTo>
                    <a:pt x="1254" y="1120"/>
                    <a:pt x="1251" y="1118"/>
                    <a:pt x="1249" y="1116"/>
                  </a:cubicBezTo>
                  <a:cubicBezTo>
                    <a:pt x="1242" y="1124"/>
                    <a:pt x="1235" y="1132"/>
                    <a:pt x="1228" y="1141"/>
                  </a:cubicBezTo>
                  <a:cubicBezTo>
                    <a:pt x="1221" y="1135"/>
                    <a:pt x="1215" y="1130"/>
                    <a:pt x="1208" y="1125"/>
                  </a:cubicBezTo>
                  <a:cubicBezTo>
                    <a:pt x="1216" y="1114"/>
                    <a:pt x="1225" y="1104"/>
                    <a:pt x="1233" y="1093"/>
                  </a:cubicBezTo>
                  <a:cubicBezTo>
                    <a:pt x="1255" y="1107"/>
                    <a:pt x="1276" y="1121"/>
                    <a:pt x="1297" y="1134"/>
                  </a:cubicBezTo>
                  <a:cubicBezTo>
                    <a:pt x="1301" y="1129"/>
                    <a:pt x="1304" y="1124"/>
                    <a:pt x="1307" y="1119"/>
                  </a:cubicBezTo>
                  <a:cubicBezTo>
                    <a:pt x="1294" y="1110"/>
                    <a:pt x="1282" y="1103"/>
                    <a:pt x="1271" y="1095"/>
                  </a:cubicBezTo>
                  <a:cubicBezTo>
                    <a:pt x="1273" y="1093"/>
                    <a:pt x="1275" y="1093"/>
                    <a:pt x="1278" y="1093"/>
                  </a:cubicBezTo>
                  <a:cubicBezTo>
                    <a:pt x="1290" y="1094"/>
                    <a:pt x="1302" y="1095"/>
                    <a:pt x="1315" y="1095"/>
                  </a:cubicBezTo>
                  <a:cubicBezTo>
                    <a:pt x="1317" y="1096"/>
                    <a:pt x="1321" y="1095"/>
                    <a:pt x="1322" y="1094"/>
                  </a:cubicBezTo>
                  <a:cubicBezTo>
                    <a:pt x="1326" y="1089"/>
                    <a:pt x="1329" y="1084"/>
                    <a:pt x="1334" y="1077"/>
                  </a:cubicBezTo>
                  <a:cubicBezTo>
                    <a:pt x="1318" y="1077"/>
                    <a:pt x="1304" y="1077"/>
                    <a:pt x="1289" y="1077"/>
                  </a:cubicBezTo>
                  <a:cubicBezTo>
                    <a:pt x="1292" y="1067"/>
                    <a:pt x="1294" y="1058"/>
                    <a:pt x="1289" y="1051"/>
                  </a:cubicBezTo>
                  <a:close/>
                  <a:moveTo>
                    <a:pt x="882" y="126"/>
                  </a:moveTo>
                  <a:cubicBezTo>
                    <a:pt x="876" y="135"/>
                    <a:pt x="869" y="143"/>
                    <a:pt x="864" y="152"/>
                  </a:cubicBezTo>
                  <a:cubicBezTo>
                    <a:pt x="857" y="167"/>
                    <a:pt x="859" y="174"/>
                    <a:pt x="873" y="184"/>
                  </a:cubicBezTo>
                  <a:cubicBezTo>
                    <a:pt x="874" y="185"/>
                    <a:pt x="875" y="186"/>
                    <a:pt x="877" y="189"/>
                  </a:cubicBezTo>
                  <a:cubicBezTo>
                    <a:pt x="874" y="189"/>
                    <a:pt x="872" y="189"/>
                    <a:pt x="870" y="189"/>
                  </a:cubicBezTo>
                  <a:cubicBezTo>
                    <a:pt x="867" y="190"/>
                    <a:pt x="864" y="191"/>
                    <a:pt x="860" y="193"/>
                  </a:cubicBezTo>
                  <a:cubicBezTo>
                    <a:pt x="862" y="196"/>
                    <a:pt x="863" y="199"/>
                    <a:pt x="864" y="202"/>
                  </a:cubicBezTo>
                  <a:cubicBezTo>
                    <a:pt x="865" y="203"/>
                    <a:pt x="867" y="204"/>
                    <a:pt x="868" y="205"/>
                  </a:cubicBezTo>
                  <a:cubicBezTo>
                    <a:pt x="869" y="206"/>
                    <a:pt x="870" y="208"/>
                    <a:pt x="872" y="209"/>
                  </a:cubicBezTo>
                  <a:cubicBezTo>
                    <a:pt x="874" y="211"/>
                    <a:pt x="876" y="213"/>
                    <a:pt x="878" y="214"/>
                  </a:cubicBezTo>
                  <a:cubicBezTo>
                    <a:pt x="881" y="215"/>
                    <a:pt x="884" y="213"/>
                    <a:pt x="884" y="210"/>
                  </a:cubicBezTo>
                  <a:cubicBezTo>
                    <a:pt x="885" y="206"/>
                    <a:pt x="887" y="205"/>
                    <a:pt x="891" y="206"/>
                  </a:cubicBezTo>
                  <a:cubicBezTo>
                    <a:pt x="896" y="206"/>
                    <a:pt x="902" y="208"/>
                    <a:pt x="904" y="203"/>
                  </a:cubicBezTo>
                  <a:cubicBezTo>
                    <a:pt x="909" y="209"/>
                    <a:pt x="912" y="216"/>
                    <a:pt x="917" y="221"/>
                  </a:cubicBezTo>
                  <a:cubicBezTo>
                    <a:pt x="925" y="228"/>
                    <a:pt x="935" y="231"/>
                    <a:pt x="946" y="232"/>
                  </a:cubicBezTo>
                  <a:cubicBezTo>
                    <a:pt x="952" y="233"/>
                    <a:pt x="960" y="233"/>
                    <a:pt x="962" y="226"/>
                  </a:cubicBezTo>
                  <a:cubicBezTo>
                    <a:pt x="965" y="219"/>
                    <a:pt x="959" y="215"/>
                    <a:pt x="955" y="210"/>
                  </a:cubicBezTo>
                  <a:cubicBezTo>
                    <a:pt x="955" y="210"/>
                    <a:pt x="955" y="210"/>
                    <a:pt x="955" y="210"/>
                  </a:cubicBezTo>
                  <a:cubicBezTo>
                    <a:pt x="950" y="205"/>
                    <a:pt x="946" y="203"/>
                    <a:pt x="940" y="208"/>
                  </a:cubicBezTo>
                  <a:cubicBezTo>
                    <a:pt x="934" y="212"/>
                    <a:pt x="928" y="208"/>
                    <a:pt x="928" y="201"/>
                  </a:cubicBezTo>
                  <a:cubicBezTo>
                    <a:pt x="928" y="198"/>
                    <a:pt x="928" y="195"/>
                    <a:pt x="929" y="192"/>
                  </a:cubicBezTo>
                  <a:cubicBezTo>
                    <a:pt x="930" y="187"/>
                    <a:pt x="933" y="184"/>
                    <a:pt x="940" y="186"/>
                  </a:cubicBezTo>
                  <a:cubicBezTo>
                    <a:pt x="944" y="188"/>
                    <a:pt x="951" y="190"/>
                    <a:pt x="955" y="188"/>
                  </a:cubicBezTo>
                  <a:cubicBezTo>
                    <a:pt x="963" y="182"/>
                    <a:pt x="970" y="174"/>
                    <a:pt x="973" y="164"/>
                  </a:cubicBezTo>
                  <a:cubicBezTo>
                    <a:pt x="976" y="156"/>
                    <a:pt x="972" y="151"/>
                    <a:pt x="968" y="145"/>
                  </a:cubicBezTo>
                  <a:cubicBezTo>
                    <a:pt x="972" y="141"/>
                    <a:pt x="974" y="137"/>
                    <a:pt x="969" y="132"/>
                  </a:cubicBezTo>
                  <a:cubicBezTo>
                    <a:pt x="966" y="129"/>
                    <a:pt x="968" y="125"/>
                    <a:pt x="971" y="123"/>
                  </a:cubicBezTo>
                  <a:cubicBezTo>
                    <a:pt x="974" y="122"/>
                    <a:pt x="978" y="122"/>
                    <a:pt x="981" y="120"/>
                  </a:cubicBezTo>
                  <a:cubicBezTo>
                    <a:pt x="983" y="118"/>
                    <a:pt x="985" y="116"/>
                    <a:pt x="986" y="113"/>
                  </a:cubicBezTo>
                  <a:cubicBezTo>
                    <a:pt x="986" y="111"/>
                    <a:pt x="984" y="108"/>
                    <a:pt x="982" y="107"/>
                  </a:cubicBezTo>
                  <a:cubicBezTo>
                    <a:pt x="979" y="104"/>
                    <a:pt x="977" y="102"/>
                    <a:pt x="978" y="98"/>
                  </a:cubicBezTo>
                  <a:cubicBezTo>
                    <a:pt x="980" y="92"/>
                    <a:pt x="975" y="87"/>
                    <a:pt x="970" y="89"/>
                  </a:cubicBezTo>
                  <a:cubicBezTo>
                    <a:pt x="964" y="90"/>
                    <a:pt x="958" y="92"/>
                    <a:pt x="954" y="95"/>
                  </a:cubicBezTo>
                  <a:cubicBezTo>
                    <a:pt x="947" y="99"/>
                    <a:pt x="942" y="106"/>
                    <a:pt x="936" y="111"/>
                  </a:cubicBezTo>
                  <a:cubicBezTo>
                    <a:pt x="931" y="115"/>
                    <a:pt x="931" y="118"/>
                    <a:pt x="936" y="123"/>
                  </a:cubicBezTo>
                  <a:cubicBezTo>
                    <a:pt x="941" y="128"/>
                    <a:pt x="944" y="128"/>
                    <a:pt x="950" y="123"/>
                  </a:cubicBezTo>
                  <a:cubicBezTo>
                    <a:pt x="951" y="122"/>
                    <a:pt x="953" y="122"/>
                    <a:pt x="953" y="122"/>
                  </a:cubicBezTo>
                  <a:cubicBezTo>
                    <a:pt x="954" y="128"/>
                    <a:pt x="956" y="134"/>
                    <a:pt x="957" y="140"/>
                  </a:cubicBezTo>
                  <a:cubicBezTo>
                    <a:pt x="956" y="140"/>
                    <a:pt x="955" y="140"/>
                    <a:pt x="954" y="140"/>
                  </a:cubicBezTo>
                  <a:cubicBezTo>
                    <a:pt x="943" y="139"/>
                    <a:pt x="933" y="141"/>
                    <a:pt x="924" y="147"/>
                  </a:cubicBezTo>
                  <a:cubicBezTo>
                    <a:pt x="921" y="149"/>
                    <a:pt x="921" y="151"/>
                    <a:pt x="923" y="154"/>
                  </a:cubicBezTo>
                  <a:cubicBezTo>
                    <a:pt x="926" y="160"/>
                    <a:pt x="931" y="162"/>
                    <a:pt x="938" y="161"/>
                  </a:cubicBezTo>
                  <a:cubicBezTo>
                    <a:pt x="942" y="160"/>
                    <a:pt x="946" y="160"/>
                    <a:pt x="951" y="160"/>
                  </a:cubicBezTo>
                  <a:cubicBezTo>
                    <a:pt x="949" y="165"/>
                    <a:pt x="948" y="169"/>
                    <a:pt x="946" y="173"/>
                  </a:cubicBezTo>
                  <a:cubicBezTo>
                    <a:pt x="943" y="178"/>
                    <a:pt x="937" y="178"/>
                    <a:pt x="934" y="172"/>
                  </a:cubicBezTo>
                  <a:cubicBezTo>
                    <a:pt x="931" y="167"/>
                    <a:pt x="929" y="162"/>
                    <a:pt x="923" y="162"/>
                  </a:cubicBezTo>
                  <a:cubicBezTo>
                    <a:pt x="920" y="157"/>
                    <a:pt x="917" y="153"/>
                    <a:pt x="914" y="148"/>
                  </a:cubicBezTo>
                  <a:cubicBezTo>
                    <a:pt x="913" y="146"/>
                    <a:pt x="913" y="143"/>
                    <a:pt x="913" y="141"/>
                  </a:cubicBezTo>
                  <a:cubicBezTo>
                    <a:pt x="913" y="137"/>
                    <a:pt x="915" y="132"/>
                    <a:pt x="913" y="129"/>
                  </a:cubicBezTo>
                  <a:cubicBezTo>
                    <a:pt x="910" y="126"/>
                    <a:pt x="905" y="124"/>
                    <a:pt x="899" y="126"/>
                  </a:cubicBezTo>
                  <a:cubicBezTo>
                    <a:pt x="895" y="128"/>
                    <a:pt x="891" y="127"/>
                    <a:pt x="886" y="128"/>
                  </a:cubicBezTo>
                  <a:cubicBezTo>
                    <a:pt x="890" y="124"/>
                    <a:pt x="893" y="121"/>
                    <a:pt x="896" y="118"/>
                  </a:cubicBezTo>
                  <a:cubicBezTo>
                    <a:pt x="899" y="115"/>
                    <a:pt x="902" y="113"/>
                    <a:pt x="905" y="110"/>
                  </a:cubicBezTo>
                  <a:cubicBezTo>
                    <a:pt x="908" y="116"/>
                    <a:pt x="911" y="121"/>
                    <a:pt x="914" y="125"/>
                  </a:cubicBezTo>
                  <a:cubicBezTo>
                    <a:pt x="915" y="127"/>
                    <a:pt x="919" y="128"/>
                    <a:pt x="920" y="127"/>
                  </a:cubicBezTo>
                  <a:cubicBezTo>
                    <a:pt x="922" y="126"/>
                    <a:pt x="923" y="124"/>
                    <a:pt x="924" y="121"/>
                  </a:cubicBezTo>
                  <a:cubicBezTo>
                    <a:pt x="925" y="120"/>
                    <a:pt x="924" y="118"/>
                    <a:pt x="924" y="116"/>
                  </a:cubicBezTo>
                  <a:cubicBezTo>
                    <a:pt x="923" y="106"/>
                    <a:pt x="924" y="106"/>
                    <a:pt x="933" y="105"/>
                  </a:cubicBezTo>
                  <a:cubicBezTo>
                    <a:pt x="937" y="105"/>
                    <a:pt x="941" y="102"/>
                    <a:pt x="944" y="101"/>
                  </a:cubicBezTo>
                  <a:cubicBezTo>
                    <a:pt x="942" y="97"/>
                    <a:pt x="941" y="92"/>
                    <a:pt x="938" y="91"/>
                  </a:cubicBezTo>
                  <a:cubicBezTo>
                    <a:pt x="934" y="88"/>
                    <a:pt x="933" y="85"/>
                    <a:pt x="932" y="81"/>
                  </a:cubicBezTo>
                  <a:cubicBezTo>
                    <a:pt x="930" y="73"/>
                    <a:pt x="922" y="71"/>
                    <a:pt x="915" y="76"/>
                  </a:cubicBezTo>
                  <a:cubicBezTo>
                    <a:pt x="903" y="85"/>
                    <a:pt x="890" y="95"/>
                    <a:pt x="878" y="105"/>
                  </a:cubicBezTo>
                  <a:cubicBezTo>
                    <a:pt x="869" y="112"/>
                    <a:pt x="869" y="117"/>
                    <a:pt x="878" y="124"/>
                  </a:cubicBezTo>
                  <a:cubicBezTo>
                    <a:pt x="879" y="125"/>
                    <a:pt x="881" y="126"/>
                    <a:pt x="882" y="126"/>
                  </a:cubicBezTo>
                  <a:close/>
                  <a:moveTo>
                    <a:pt x="624" y="127"/>
                  </a:moveTo>
                  <a:cubicBezTo>
                    <a:pt x="632" y="126"/>
                    <a:pt x="635" y="128"/>
                    <a:pt x="635" y="134"/>
                  </a:cubicBezTo>
                  <a:cubicBezTo>
                    <a:pt x="634" y="138"/>
                    <a:pt x="634" y="142"/>
                    <a:pt x="634" y="145"/>
                  </a:cubicBezTo>
                  <a:cubicBezTo>
                    <a:pt x="633" y="152"/>
                    <a:pt x="637" y="155"/>
                    <a:pt x="644" y="156"/>
                  </a:cubicBezTo>
                  <a:cubicBezTo>
                    <a:pt x="651" y="158"/>
                    <a:pt x="652" y="153"/>
                    <a:pt x="653" y="148"/>
                  </a:cubicBezTo>
                  <a:cubicBezTo>
                    <a:pt x="653" y="146"/>
                    <a:pt x="654" y="144"/>
                    <a:pt x="655" y="142"/>
                  </a:cubicBezTo>
                  <a:cubicBezTo>
                    <a:pt x="660" y="125"/>
                    <a:pt x="649" y="106"/>
                    <a:pt x="630" y="109"/>
                  </a:cubicBezTo>
                  <a:cubicBezTo>
                    <a:pt x="625" y="109"/>
                    <a:pt x="619" y="105"/>
                    <a:pt x="614" y="103"/>
                  </a:cubicBezTo>
                  <a:cubicBezTo>
                    <a:pt x="614" y="103"/>
                    <a:pt x="614" y="102"/>
                    <a:pt x="614" y="101"/>
                  </a:cubicBezTo>
                  <a:cubicBezTo>
                    <a:pt x="617" y="99"/>
                    <a:pt x="619" y="97"/>
                    <a:pt x="621" y="95"/>
                  </a:cubicBezTo>
                  <a:cubicBezTo>
                    <a:pt x="622" y="94"/>
                    <a:pt x="624" y="92"/>
                    <a:pt x="624" y="92"/>
                  </a:cubicBezTo>
                  <a:cubicBezTo>
                    <a:pt x="622" y="86"/>
                    <a:pt x="620" y="81"/>
                    <a:pt x="617" y="75"/>
                  </a:cubicBezTo>
                  <a:cubicBezTo>
                    <a:pt x="616" y="74"/>
                    <a:pt x="612" y="74"/>
                    <a:pt x="611" y="75"/>
                  </a:cubicBezTo>
                  <a:cubicBezTo>
                    <a:pt x="601" y="82"/>
                    <a:pt x="590" y="89"/>
                    <a:pt x="582" y="98"/>
                  </a:cubicBezTo>
                  <a:cubicBezTo>
                    <a:pt x="573" y="106"/>
                    <a:pt x="574" y="108"/>
                    <a:pt x="585" y="112"/>
                  </a:cubicBezTo>
                  <a:cubicBezTo>
                    <a:pt x="586" y="112"/>
                    <a:pt x="586" y="112"/>
                    <a:pt x="587" y="112"/>
                  </a:cubicBezTo>
                  <a:cubicBezTo>
                    <a:pt x="592" y="113"/>
                    <a:pt x="593" y="116"/>
                    <a:pt x="592" y="121"/>
                  </a:cubicBezTo>
                  <a:cubicBezTo>
                    <a:pt x="589" y="134"/>
                    <a:pt x="585" y="147"/>
                    <a:pt x="593" y="160"/>
                  </a:cubicBezTo>
                  <a:cubicBezTo>
                    <a:pt x="581" y="156"/>
                    <a:pt x="576" y="166"/>
                    <a:pt x="567" y="170"/>
                  </a:cubicBezTo>
                  <a:cubicBezTo>
                    <a:pt x="566" y="166"/>
                    <a:pt x="565" y="163"/>
                    <a:pt x="564" y="160"/>
                  </a:cubicBezTo>
                  <a:cubicBezTo>
                    <a:pt x="569" y="155"/>
                    <a:pt x="574" y="151"/>
                    <a:pt x="578" y="147"/>
                  </a:cubicBezTo>
                  <a:cubicBezTo>
                    <a:pt x="587" y="139"/>
                    <a:pt x="585" y="125"/>
                    <a:pt x="578" y="117"/>
                  </a:cubicBezTo>
                  <a:cubicBezTo>
                    <a:pt x="572" y="109"/>
                    <a:pt x="563" y="108"/>
                    <a:pt x="552" y="114"/>
                  </a:cubicBezTo>
                  <a:cubicBezTo>
                    <a:pt x="550" y="115"/>
                    <a:pt x="548" y="114"/>
                    <a:pt x="546" y="114"/>
                  </a:cubicBezTo>
                  <a:cubicBezTo>
                    <a:pt x="546" y="112"/>
                    <a:pt x="546" y="109"/>
                    <a:pt x="547" y="107"/>
                  </a:cubicBezTo>
                  <a:cubicBezTo>
                    <a:pt x="551" y="104"/>
                    <a:pt x="555" y="101"/>
                    <a:pt x="559" y="97"/>
                  </a:cubicBezTo>
                  <a:cubicBezTo>
                    <a:pt x="561" y="96"/>
                    <a:pt x="562" y="93"/>
                    <a:pt x="562" y="91"/>
                  </a:cubicBezTo>
                  <a:cubicBezTo>
                    <a:pt x="562" y="87"/>
                    <a:pt x="552" y="80"/>
                    <a:pt x="548" y="80"/>
                  </a:cubicBezTo>
                  <a:cubicBezTo>
                    <a:pt x="538" y="79"/>
                    <a:pt x="533" y="86"/>
                    <a:pt x="528" y="92"/>
                  </a:cubicBezTo>
                  <a:cubicBezTo>
                    <a:pt x="515" y="109"/>
                    <a:pt x="514" y="106"/>
                    <a:pt x="524" y="124"/>
                  </a:cubicBezTo>
                  <a:cubicBezTo>
                    <a:pt x="525" y="126"/>
                    <a:pt x="526" y="128"/>
                    <a:pt x="527" y="129"/>
                  </a:cubicBezTo>
                  <a:cubicBezTo>
                    <a:pt x="539" y="151"/>
                    <a:pt x="550" y="174"/>
                    <a:pt x="553" y="200"/>
                  </a:cubicBezTo>
                  <a:cubicBezTo>
                    <a:pt x="554" y="207"/>
                    <a:pt x="558" y="212"/>
                    <a:pt x="565" y="212"/>
                  </a:cubicBezTo>
                  <a:cubicBezTo>
                    <a:pt x="575" y="213"/>
                    <a:pt x="575" y="213"/>
                    <a:pt x="579" y="203"/>
                  </a:cubicBezTo>
                  <a:cubicBezTo>
                    <a:pt x="582" y="203"/>
                    <a:pt x="585" y="203"/>
                    <a:pt x="588" y="203"/>
                  </a:cubicBezTo>
                  <a:cubicBezTo>
                    <a:pt x="594" y="204"/>
                    <a:pt x="596" y="200"/>
                    <a:pt x="597" y="195"/>
                  </a:cubicBezTo>
                  <a:cubicBezTo>
                    <a:pt x="598" y="192"/>
                    <a:pt x="598" y="188"/>
                    <a:pt x="599" y="184"/>
                  </a:cubicBezTo>
                  <a:cubicBezTo>
                    <a:pt x="602" y="177"/>
                    <a:pt x="605" y="170"/>
                    <a:pt x="598" y="163"/>
                  </a:cubicBezTo>
                  <a:cubicBezTo>
                    <a:pt x="609" y="159"/>
                    <a:pt x="605" y="152"/>
                    <a:pt x="605" y="146"/>
                  </a:cubicBezTo>
                  <a:cubicBezTo>
                    <a:pt x="605" y="142"/>
                    <a:pt x="606" y="137"/>
                    <a:pt x="606" y="133"/>
                  </a:cubicBezTo>
                  <a:cubicBezTo>
                    <a:pt x="607" y="133"/>
                    <a:pt x="607" y="133"/>
                    <a:pt x="608" y="133"/>
                  </a:cubicBezTo>
                  <a:cubicBezTo>
                    <a:pt x="609" y="135"/>
                    <a:pt x="610" y="138"/>
                    <a:pt x="610" y="140"/>
                  </a:cubicBezTo>
                  <a:cubicBezTo>
                    <a:pt x="617" y="163"/>
                    <a:pt x="624" y="186"/>
                    <a:pt x="631" y="208"/>
                  </a:cubicBezTo>
                  <a:cubicBezTo>
                    <a:pt x="632" y="213"/>
                    <a:pt x="636" y="215"/>
                    <a:pt x="640" y="214"/>
                  </a:cubicBezTo>
                  <a:cubicBezTo>
                    <a:pt x="644" y="213"/>
                    <a:pt x="646" y="210"/>
                    <a:pt x="644" y="205"/>
                  </a:cubicBezTo>
                  <a:cubicBezTo>
                    <a:pt x="639" y="188"/>
                    <a:pt x="634" y="170"/>
                    <a:pt x="629" y="152"/>
                  </a:cubicBezTo>
                  <a:cubicBezTo>
                    <a:pt x="627" y="144"/>
                    <a:pt x="626" y="135"/>
                    <a:pt x="624" y="127"/>
                  </a:cubicBezTo>
                  <a:close/>
                  <a:moveTo>
                    <a:pt x="134" y="1028"/>
                  </a:moveTo>
                  <a:cubicBezTo>
                    <a:pt x="145" y="1048"/>
                    <a:pt x="154" y="1066"/>
                    <a:pt x="164" y="1085"/>
                  </a:cubicBezTo>
                  <a:cubicBezTo>
                    <a:pt x="167" y="1083"/>
                    <a:pt x="170" y="1082"/>
                    <a:pt x="173" y="1080"/>
                  </a:cubicBezTo>
                  <a:cubicBezTo>
                    <a:pt x="167" y="1069"/>
                    <a:pt x="161" y="1058"/>
                    <a:pt x="155" y="1046"/>
                  </a:cubicBezTo>
                  <a:cubicBezTo>
                    <a:pt x="183" y="1047"/>
                    <a:pt x="209" y="1047"/>
                    <a:pt x="236" y="1048"/>
                  </a:cubicBezTo>
                  <a:cubicBezTo>
                    <a:pt x="236" y="1049"/>
                    <a:pt x="236" y="1049"/>
                    <a:pt x="236" y="1050"/>
                  </a:cubicBezTo>
                  <a:cubicBezTo>
                    <a:pt x="214" y="1065"/>
                    <a:pt x="192" y="1080"/>
                    <a:pt x="170" y="1095"/>
                  </a:cubicBezTo>
                  <a:cubicBezTo>
                    <a:pt x="174" y="1101"/>
                    <a:pt x="177" y="1106"/>
                    <a:pt x="181" y="1110"/>
                  </a:cubicBezTo>
                  <a:cubicBezTo>
                    <a:pt x="192" y="1103"/>
                    <a:pt x="202" y="1096"/>
                    <a:pt x="214" y="1088"/>
                  </a:cubicBezTo>
                  <a:cubicBezTo>
                    <a:pt x="219" y="1097"/>
                    <a:pt x="225" y="1105"/>
                    <a:pt x="230" y="1113"/>
                  </a:cubicBezTo>
                  <a:cubicBezTo>
                    <a:pt x="219" y="1121"/>
                    <a:pt x="208" y="1128"/>
                    <a:pt x="197" y="1136"/>
                  </a:cubicBezTo>
                  <a:cubicBezTo>
                    <a:pt x="201" y="1141"/>
                    <a:pt x="204" y="1146"/>
                    <a:pt x="208" y="1151"/>
                  </a:cubicBezTo>
                  <a:cubicBezTo>
                    <a:pt x="232" y="1135"/>
                    <a:pt x="255" y="1119"/>
                    <a:pt x="279" y="1103"/>
                  </a:cubicBezTo>
                  <a:cubicBezTo>
                    <a:pt x="275" y="1097"/>
                    <a:pt x="272" y="1093"/>
                    <a:pt x="268" y="1088"/>
                  </a:cubicBezTo>
                  <a:cubicBezTo>
                    <a:pt x="258" y="1094"/>
                    <a:pt x="249" y="1101"/>
                    <a:pt x="239" y="1108"/>
                  </a:cubicBezTo>
                  <a:cubicBezTo>
                    <a:pt x="233" y="1099"/>
                    <a:pt x="227" y="1091"/>
                    <a:pt x="222" y="1083"/>
                  </a:cubicBezTo>
                  <a:cubicBezTo>
                    <a:pt x="232" y="1076"/>
                    <a:pt x="242" y="1069"/>
                    <a:pt x="250" y="1063"/>
                  </a:cubicBezTo>
                  <a:cubicBezTo>
                    <a:pt x="235" y="1035"/>
                    <a:pt x="220" y="1007"/>
                    <a:pt x="206" y="979"/>
                  </a:cubicBezTo>
                  <a:cubicBezTo>
                    <a:pt x="188" y="986"/>
                    <a:pt x="170" y="993"/>
                    <a:pt x="151" y="1000"/>
                  </a:cubicBezTo>
                  <a:cubicBezTo>
                    <a:pt x="153" y="996"/>
                    <a:pt x="155" y="994"/>
                    <a:pt x="157" y="992"/>
                  </a:cubicBezTo>
                  <a:cubicBezTo>
                    <a:pt x="169" y="979"/>
                    <a:pt x="181" y="966"/>
                    <a:pt x="193" y="953"/>
                  </a:cubicBezTo>
                  <a:cubicBezTo>
                    <a:pt x="194" y="951"/>
                    <a:pt x="195" y="949"/>
                    <a:pt x="195" y="947"/>
                  </a:cubicBezTo>
                  <a:cubicBezTo>
                    <a:pt x="193" y="941"/>
                    <a:pt x="190" y="935"/>
                    <a:pt x="187" y="928"/>
                  </a:cubicBezTo>
                  <a:cubicBezTo>
                    <a:pt x="160" y="938"/>
                    <a:pt x="134" y="948"/>
                    <a:pt x="107" y="959"/>
                  </a:cubicBezTo>
                  <a:cubicBezTo>
                    <a:pt x="109" y="963"/>
                    <a:pt x="110" y="967"/>
                    <a:pt x="112" y="971"/>
                  </a:cubicBezTo>
                  <a:cubicBezTo>
                    <a:pt x="132" y="963"/>
                    <a:pt x="151" y="956"/>
                    <a:pt x="170" y="948"/>
                  </a:cubicBezTo>
                  <a:cubicBezTo>
                    <a:pt x="169" y="951"/>
                    <a:pt x="168" y="953"/>
                    <a:pt x="166" y="955"/>
                  </a:cubicBezTo>
                  <a:cubicBezTo>
                    <a:pt x="153" y="969"/>
                    <a:pt x="140" y="983"/>
                    <a:pt x="127" y="997"/>
                  </a:cubicBezTo>
                  <a:cubicBezTo>
                    <a:pt x="125" y="999"/>
                    <a:pt x="124" y="1002"/>
                    <a:pt x="124" y="1003"/>
                  </a:cubicBezTo>
                  <a:cubicBezTo>
                    <a:pt x="126" y="1009"/>
                    <a:pt x="129" y="1015"/>
                    <a:pt x="131" y="1022"/>
                  </a:cubicBezTo>
                  <a:cubicBezTo>
                    <a:pt x="155" y="1013"/>
                    <a:pt x="179" y="1004"/>
                    <a:pt x="203" y="994"/>
                  </a:cubicBezTo>
                  <a:cubicBezTo>
                    <a:pt x="209" y="1007"/>
                    <a:pt x="215" y="1018"/>
                    <a:pt x="221" y="1031"/>
                  </a:cubicBezTo>
                  <a:cubicBezTo>
                    <a:pt x="192" y="1030"/>
                    <a:pt x="164" y="1029"/>
                    <a:pt x="134" y="1028"/>
                  </a:cubicBezTo>
                  <a:close/>
                  <a:moveTo>
                    <a:pt x="149" y="535"/>
                  </a:moveTo>
                  <a:cubicBezTo>
                    <a:pt x="152" y="536"/>
                    <a:pt x="153" y="536"/>
                    <a:pt x="154" y="537"/>
                  </a:cubicBezTo>
                  <a:cubicBezTo>
                    <a:pt x="166" y="543"/>
                    <a:pt x="178" y="550"/>
                    <a:pt x="190" y="557"/>
                  </a:cubicBezTo>
                  <a:cubicBezTo>
                    <a:pt x="199" y="562"/>
                    <a:pt x="208" y="567"/>
                    <a:pt x="217" y="571"/>
                  </a:cubicBezTo>
                  <a:cubicBezTo>
                    <a:pt x="223" y="574"/>
                    <a:pt x="225" y="569"/>
                    <a:pt x="227" y="565"/>
                  </a:cubicBezTo>
                  <a:cubicBezTo>
                    <a:pt x="230" y="561"/>
                    <a:pt x="229" y="558"/>
                    <a:pt x="225" y="556"/>
                  </a:cubicBezTo>
                  <a:cubicBezTo>
                    <a:pt x="218" y="552"/>
                    <a:pt x="212" y="549"/>
                    <a:pt x="206" y="546"/>
                  </a:cubicBezTo>
                  <a:cubicBezTo>
                    <a:pt x="191" y="536"/>
                    <a:pt x="177" y="527"/>
                    <a:pt x="163" y="517"/>
                  </a:cubicBezTo>
                  <a:cubicBezTo>
                    <a:pt x="158" y="514"/>
                    <a:pt x="156" y="509"/>
                    <a:pt x="159" y="503"/>
                  </a:cubicBezTo>
                  <a:cubicBezTo>
                    <a:pt x="159" y="501"/>
                    <a:pt x="159" y="499"/>
                    <a:pt x="159" y="497"/>
                  </a:cubicBezTo>
                  <a:cubicBezTo>
                    <a:pt x="160" y="492"/>
                    <a:pt x="158" y="488"/>
                    <a:pt x="153" y="488"/>
                  </a:cubicBezTo>
                  <a:cubicBezTo>
                    <a:pt x="149" y="488"/>
                    <a:pt x="142" y="487"/>
                    <a:pt x="140" y="493"/>
                  </a:cubicBezTo>
                  <a:cubicBezTo>
                    <a:pt x="137" y="499"/>
                    <a:pt x="135" y="505"/>
                    <a:pt x="133" y="511"/>
                  </a:cubicBezTo>
                  <a:cubicBezTo>
                    <a:pt x="131" y="517"/>
                    <a:pt x="130" y="524"/>
                    <a:pt x="128" y="530"/>
                  </a:cubicBezTo>
                  <a:cubicBezTo>
                    <a:pt x="128" y="530"/>
                    <a:pt x="127" y="530"/>
                    <a:pt x="126" y="530"/>
                  </a:cubicBezTo>
                  <a:cubicBezTo>
                    <a:pt x="125" y="527"/>
                    <a:pt x="123" y="524"/>
                    <a:pt x="123" y="521"/>
                  </a:cubicBezTo>
                  <a:cubicBezTo>
                    <a:pt x="122" y="516"/>
                    <a:pt x="122" y="510"/>
                    <a:pt x="121" y="505"/>
                  </a:cubicBezTo>
                  <a:cubicBezTo>
                    <a:pt x="120" y="501"/>
                    <a:pt x="119" y="496"/>
                    <a:pt x="117" y="493"/>
                  </a:cubicBezTo>
                  <a:cubicBezTo>
                    <a:pt x="114" y="490"/>
                    <a:pt x="109" y="487"/>
                    <a:pt x="106" y="488"/>
                  </a:cubicBezTo>
                  <a:cubicBezTo>
                    <a:pt x="97" y="490"/>
                    <a:pt x="93" y="497"/>
                    <a:pt x="96" y="506"/>
                  </a:cubicBezTo>
                  <a:cubicBezTo>
                    <a:pt x="96" y="509"/>
                    <a:pt x="98" y="512"/>
                    <a:pt x="99" y="514"/>
                  </a:cubicBezTo>
                  <a:cubicBezTo>
                    <a:pt x="101" y="521"/>
                    <a:pt x="103" y="528"/>
                    <a:pt x="105" y="535"/>
                  </a:cubicBezTo>
                  <a:cubicBezTo>
                    <a:pt x="105" y="537"/>
                    <a:pt x="104" y="540"/>
                    <a:pt x="103" y="540"/>
                  </a:cubicBezTo>
                  <a:cubicBezTo>
                    <a:pt x="97" y="542"/>
                    <a:pt x="92" y="549"/>
                    <a:pt x="85" y="542"/>
                  </a:cubicBezTo>
                  <a:cubicBezTo>
                    <a:pt x="81" y="538"/>
                    <a:pt x="74" y="540"/>
                    <a:pt x="71" y="546"/>
                  </a:cubicBezTo>
                  <a:cubicBezTo>
                    <a:pt x="67" y="550"/>
                    <a:pt x="71" y="553"/>
                    <a:pt x="74" y="556"/>
                  </a:cubicBezTo>
                  <a:cubicBezTo>
                    <a:pt x="76" y="558"/>
                    <a:pt x="79" y="559"/>
                    <a:pt x="81" y="561"/>
                  </a:cubicBezTo>
                  <a:cubicBezTo>
                    <a:pt x="86" y="565"/>
                    <a:pt x="92" y="569"/>
                    <a:pt x="97" y="573"/>
                  </a:cubicBezTo>
                  <a:cubicBezTo>
                    <a:pt x="95" y="575"/>
                    <a:pt x="94" y="576"/>
                    <a:pt x="92" y="578"/>
                  </a:cubicBezTo>
                  <a:cubicBezTo>
                    <a:pt x="85" y="586"/>
                    <a:pt x="84" y="593"/>
                    <a:pt x="91" y="601"/>
                  </a:cubicBezTo>
                  <a:cubicBezTo>
                    <a:pt x="98" y="608"/>
                    <a:pt x="107" y="614"/>
                    <a:pt x="115" y="620"/>
                  </a:cubicBezTo>
                  <a:cubicBezTo>
                    <a:pt x="116" y="621"/>
                    <a:pt x="119" y="621"/>
                    <a:pt x="120" y="620"/>
                  </a:cubicBezTo>
                  <a:cubicBezTo>
                    <a:pt x="124" y="618"/>
                    <a:pt x="129" y="615"/>
                    <a:pt x="133" y="612"/>
                  </a:cubicBezTo>
                  <a:cubicBezTo>
                    <a:pt x="136" y="609"/>
                    <a:pt x="136" y="606"/>
                    <a:pt x="133" y="602"/>
                  </a:cubicBezTo>
                  <a:cubicBezTo>
                    <a:pt x="130" y="598"/>
                    <a:pt x="127" y="595"/>
                    <a:pt x="123" y="590"/>
                  </a:cubicBezTo>
                  <a:cubicBezTo>
                    <a:pt x="125" y="591"/>
                    <a:pt x="126" y="591"/>
                    <a:pt x="127" y="591"/>
                  </a:cubicBezTo>
                  <a:cubicBezTo>
                    <a:pt x="143" y="599"/>
                    <a:pt x="159" y="606"/>
                    <a:pt x="174" y="614"/>
                  </a:cubicBezTo>
                  <a:cubicBezTo>
                    <a:pt x="181" y="618"/>
                    <a:pt x="185" y="616"/>
                    <a:pt x="190" y="612"/>
                  </a:cubicBezTo>
                  <a:cubicBezTo>
                    <a:pt x="195" y="608"/>
                    <a:pt x="195" y="605"/>
                    <a:pt x="189" y="603"/>
                  </a:cubicBezTo>
                  <a:cubicBezTo>
                    <a:pt x="176" y="596"/>
                    <a:pt x="163" y="590"/>
                    <a:pt x="150" y="583"/>
                  </a:cubicBezTo>
                  <a:cubicBezTo>
                    <a:pt x="139" y="577"/>
                    <a:pt x="128" y="570"/>
                    <a:pt x="117" y="563"/>
                  </a:cubicBezTo>
                  <a:cubicBezTo>
                    <a:pt x="120" y="556"/>
                    <a:pt x="123" y="554"/>
                    <a:pt x="128" y="557"/>
                  </a:cubicBezTo>
                  <a:cubicBezTo>
                    <a:pt x="131" y="559"/>
                    <a:pt x="134" y="560"/>
                    <a:pt x="136" y="561"/>
                  </a:cubicBezTo>
                  <a:cubicBezTo>
                    <a:pt x="149" y="570"/>
                    <a:pt x="161" y="579"/>
                    <a:pt x="173" y="588"/>
                  </a:cubicBezTo>
                  <a:cubicBezTo>
                    <a:pt x="178" y="592"/>
                    <a:pt x="182" y="592"/>
                    <a:pt x="186" y="588"/>
                  </a:cubicBezTo>
                  <a:cubicBezTo>
                    <a:pt x="190" y="582"/>
                    <a:pt x="190" y="580"/>
                    <a:pt x="183" y="575"/>
                  </a:cubicBezTo>
                  <a:cubicBezTo>
                    <a:pt x="172" y="567"/>
                    <a:pt x="161" y="558"/>
                    <a:pt x="153" y="547"/>
                  </a:cubicBezTo>
                  <a:cubicBezTo>
                    <a:pt x="151" y="544"/>
                    <a:pt x="151" y="540"/>
                    <a:pt x="149" y="535"/>
                  </a:cubicBezTo>
                  <a:close/>
                  <a:moveTo>
                    <a:pt x="1370" y="536"/>
                  </a:moveTo>
                  <a:cubicBezTo>
                    <a:pt x="1369" y="535"/>
                    <a:pt x="1369" y="534"/>
                    <a:pt x="1368" y="533"/>
                  </a:cubicBezTo>
                  <a:cubicBezTo>
                    <a:pt x="1371" y="532"/>
                    <a:pt x="1373" y="531"/>
                    <a:pt x="1376" y="530"/>
                  </a:cubicBezTo>
                  <a:cubicBezTo>
                    <a:pt x="1381" y="530"/>
                    <a:pt x="1386" y="530"/>
                    <a:pt x="1390" y="529"/>
                  </a:cubicBezTo>
                  <a:cubicBezTo>
                    <a:pt x="1401" y="527"/>
                    <a:pt x="1409" y="514"/>
                    <a:pt x="1402" y="507"/>
                  </a:cubicBezTo>
                  <a:cubicBezTo>
                    <a:pt x="1394" y="499"/>
                    <a:pt x="1385" y="491"/>
                    <a:pt x="1373" y="488"/>
                  </a:cubicBezTo>
                  <a:cubicBezTo>
                    <a:pt x="1369" y="487"/>
                    <a:pt x="1364" y="487"/>
                    <a:pt x="1362" y="492"/>
                  </a:cubicBezTo>
                  <a:cubicBezTo>
                    <a:pt x="1360" y="497"/>
                    <a:pt x="1362" y="501"/>
                    <a:pt x="1366" y="504"/>
                  </a:cubicBezTo>
                  <a:cubicBezTo>
                    <a:pt x="1370" y="506"/>
                    <a:pt x="1373" y="509"/>
                    <a:pt x="1377" y="513"/>
                  </a:cubicBezTo>
                  <a:cubicBezTo>
                    <a:pt x="1373" y="514"/>
                    <a:pt x="1370" y="515"/>
                    <a:pt x="1368" y="516"/>
                  </a:cubicBezTo>
                  <a:cubicBezTo>
                    <a:pt x="1362" y="501"/>
                    <a:pt x="1356" y="499"/>
                    <a:pt x="1344" y="509"/>
                  </a:cubicBezTo>
                  <a:cubicBezTo>
                    <a:pt x="1342" y="512"/>
                    <a:pt x="1339" y="514"/>
                    <a:pt x="1336" y="515"/>
                  </a:cubicBezTo>
                  <a:cubicBezTo>
                    <a:pt x="1318" y="527"/>
                    <a:pt x="1300" y="538"/>
                    <a:pt x="1282" y="549"/>
                  </a:cubicBezTo>
                  <a:cubicBezTo>
                    <a:pt x="1278" y="552"/>
                    <a:pt x="1274" y="556"/>
                    <a:pt x="1275" y="561"/>
                  </a:cubicBezTo>
                  <a:cubicBezTo>
                    <a:pt x="1275" y="564"/>
                    <a:pt x="1278" y="568"/>
                    <a:pt x="1281" y="570"/>
                  </a:cubicBezTo>
                  <a:cubicBezTo>
                    <a:pt x="1282" y="571"/>
                    <a:pt x="1286" y="570"/>
                    <a:pt x="1288" y="568"/>
                  </a:cubicBezTo>
                  <a:cubicBezTo>
                    <a:pt x="1298" y="562"/>
                    <a:pt x="1307" y="554"/>
                    <a:pt x="1317" y="547"/>
                  </a:cubicBezTo>
                  <a:cubicBezTo>
                    <a:pt x="1324" y="543"/>
                    <a:pt x="1331" y="538"/>
                    <a:pt x="1337" y="534"/>
                  </a:cubicBezTo>
                  <a:cubicBezTo>
                    <a:pt x="1343" y="539"/>
                    <a:pt x="1346" y="546"/>
                    <a:pt x="1351" y="548"/>
                  </a:cubicBezTo>
                  <a:cubicBezTo>
                    <a:pt x="1358" y="550"/>
                    <a:pt x="1361" y="554"/>
                    <a:pt x="1364" y="558"/>
                  </a:cubicBezTo>
                  <a:cubicBezTo>
                    <a:pt x="1361" y="561"/>
                    <a:pt x="1358" y="565"/>
                    <a:pt x="1356" y="568"/>
                  </a:cubicBezTo>
                  <a:cubicBezTo>
                    <a:pt x="1352" y="566"/>
                    <a:pt x="1350" y="558"/>
                    <a:pt x="1343" y="560"/>
                  </a:cubicBezTo>
                  <a:cubicBezTo>
                    <a:pt x="1335" y="563"/>
                    <a:pt x="1336" y="570"/>
                    <a:pt x="1337" y="577"/>
                  </a:cubicBezTo>
                  <a:cubicBezTo>
                    <a:pt x="1334" y="576"/>
                    <a:pt x="1333" y="576"/>
                    <a:pt x="1331" y="576"/>
                  </a:cubicBezTo>
                  <a:cubicBezTo>
                    <a:pt x="1323" y="574"/>
                    <a:pt x="1314" y="572"/>
                    <a:pt x="1305" y="571"/>
                  </a:cubicBezTo>
                  <a:cubicBezTo>
                    <a:pt x="1303" y="571"/>
                    <a:pt x="1299" y="572"/>
                    <a:pt x="1299" y="573"/>
                  </a:cubicBezTo>
                  <a:cubicBezTo>
                    <a:pt x="1298" y="577"/>
                    <a:pt x="1298" y="581"/>
                    <a:pt x="1299" y="585"/>
                  </a:cubicBezTo>
                  <a:cubicBezTo>
                    <a:pt x="1300" y="587"/>
                    <a:pt x="1303" y="590"/>
                    <a:pt x="1306" y="591"/>
                  </a:cubicBezTo>
                  <a:cubicBezTo>
                    <a:pt x="1311" y="592"/>
                    <a:pt x="1316" y="592"/>
                    <a:pt x="1321" y="593"/>
                  </a:cubicBezTo>
                  <a:cubicBezTo>
                    <a:pt x="1319" y="597"/>
                    <a:pt x="1318" y="600"/>
                    <a:pt x="1317" y="603"/>
                  </a:cubicBezTo>
                  <a:cubicBezTo>
                    <a:pt x="1313" y="619"/>
                    <a:pt x="1321" y="630"/>
                    <a:pt x="1331" y="641"/>
                  </a:cubicBezTo>
                  <a:cubicBezTo>
                    <a:pt x="1335" y="645"/>
                    <a:pt x="1339" y="648"/>
                    <a:pt x="1344" y="646"/>
                  </a:cubicBezTo>
                  <a:cubicBezTo>
                    <a:pt x="1350" y="644"/>
                    <a:pt x="1351" y="639"/>
                    <a:pt x="1352" y="634"/>
                  </a:cubicBezTo>
                  <a:cubicBezTo>
                    <a:pt x="1353" y="630"/>
                    <a:pt x="1352" y="628"/>
                    <a:pt x="1347" y="628"/>
                  </a:cubicBezTo>
                  <a:cubicBezTo>
                    <a:pt x="1344" y="627"/>
                    <a:pt x="1341" y="625"/>
                    <a:pt x="1338" y="623"/>
                  </a:cubicBezTo>
                  <a:cubicBezTo>
                    <a:pt x="1329" y="616"/>
                    <a:pt x="1329" y="608"/>
                    <a:pt x="1339" y="603"/>
                  </a:cubicBezTo>
                  <a:cubicBezTo>
                    <a:pt x="1343" y="600"/>
                    <a:pt x="1347" y="598"/>
                    <a:pt x="1351" y="596"/>
                  </a:cubicBezTo>
                  <a:cubicBezTo>
                    <a:pt x="1355" y="598"/>
                    <a:pt x="1358" y="601"/>
                    <a:pt x="1362" y="602"/>
                  </a:cubicBezTo>
                  <a:cubicBezTo>
                    <a:pt x="1364" y="603"/>
                    <a:pt x="1368" y="603"/>
                    <a:pt x="1369" y="602"/>
                  </a:cubicBezTo>
                  <a:cubicBezTo>
                    <a:pt x="1370" y="600"/>
                    <a:pt x="1371" y="597"/>
                    <a:pt x="1370" y="595"/>
                  </a:cubicBezTo>
                  <a:cubicBezTo>
                    <a:pt x="1370" y="592"/>
                    <a:pt x="1369" y="590"/>
                    <a:pt x="1367" y="586"/>
                  </a:cubicBezTo>
                  <a:cubicBezTo>
                    <a:pt x="1372" y="588"/>
                    <a:pt x="1375" y="590"/>
                    <a:pt x="1379" y="591"/>
                  </a:cubicBezTo>
                  <a:cubicBezTo>
                    <a:pt x="1381" y="591"/>
                    <a:pt x="1384" y="592"/>
                    <a:pt x="1385" y="591"/>
                  </a:cubicBezTo>
                  <a:cubicBezTo>
                    <a:pt x="1390" y="587"/>
                    <a:pt x="1394" y="589"/>
                    <a:pt x="1398" y="591"/>
                  </a:cubicBezTo>
                  <a:cubicBezTo>
                    <a:pt x="1401" y="593"/>
                    <a:pt x="1404" y="594"/>
                    <a:pt x="1407" y="596"/>
                  </a:cubicBezTo>
                  <a:cubicBezTo>
                    <a:pt x="1416" y="600"/>
                    <a:pt x="1424" y="596"/>
                    <a:pt x="1423" y="585"/>
                  </a:cubicBezTo>
                  <a:cubicBezTo>
                    <a:pt x="1423" y="581"/>
                    <a:pt x="1421" y="577"/>
                    <a:pt x="1420" y="573"/>
                  </a:cubicBezTo>
                  <a:cubicBezTo>
                    <a:pt x="1420" y="571"/>
                    <a:pt x="1420" y="568"/>
                    <a:pt x="1421" y="566"/>
                  </a:cubicBezTo>
                  <a:cubicBezTo>
                    <a:pt x="1424" y="558"/>
                    <a:pt x="1424" y="550"/>
                    <a:pt x="1421" y="542"/>
                  </a:cubicBezTo>
                  <a:cubicBezTo>
                    <a:pt x="1417" y="536"/>
                    <a:pt x="1414" y="535"/>
                    <a:pt x="1408" y="539"/>
                  </a:cubicBezTo>
                  <a:cubicBezTo>
                    <a:pt x="1405" y="541"/>
                    <a:pt x="1402" y="541"/>
                    <a:pt x="1399" y="538"/>
                  </a:cubicBezTo>
                  <a:cubicBezTo>
                    <a:pt x="1393" y="533"/>
                    <a:pt x="1386" y="530"/>
                    <a:pt x="1377" y="534"/>
                  </a:cubicBezTo>
                  <a:cubicBezTo>
                    <a:pt x="1375" y="535"/>
                    <a:pt x="1372" y="535"/>
                    <a:pt x="1370" y="536"/>
                  </a:cubicBezTo>
                  <a:close/>
                  <a:moveTo>
                    <a:pt x="886" y="1390"/>
                  </a:moveTo>
                  <a:cubicBezTo>
                    <a:pt x="890" y="1393"/>
                    <a:pt x="894" y="1398"/>
                    <a:pt x="897" y="1398"/>
                  </a:cubicBezTo>
                  <a:cubicBezTo>
                    <a:pt x="911" y="1399"/>
                    <a:pt x="924" y="1396"/>
                    <a:pt x="935" y="1390"/>
                  </a:cubicBezTo>
                  <a:cubicBezTo>
                    <a:pt x="946" y="1384"/>
                    <a:pt x="949" y="1374"/>
                    <a:pt x="947" y="1361"/>
                  </a:cubicBezTo>
                  <a:cubicBezTo>
                    <a:pt x="944" y="1348"/>
                    <a:pt x="938" y="1342"/>
                    <a:pt x="925" y="1341"/>
                  </a:cubicBezTo>
                  <a:cubicBezTo>
                    <a:pt x="917" y="1340"/>
                    <a:pt x="909" y="1341"/>
                    <a:pt x="901" y="1340"/>
                  </a:cubicBezTo>
                  <a:cubicBezTo>
                    <a:pt x="898" y="1339"/>
                    <a:pt x="894" y="1337"/>
                    <a:pt x="893" y="1334"/>
                  </a:cubicBezTo>
                  <a:cubicBezTo>
                    <a:pt x="891" y="1330"/>
                    <a:pt x="893" y="1325"/>
                    <a:pt x="898" y="1324"/>
                  </a:cubicBezTo>
                  <a:cubicBezTo>
                    <a:pt x="906" y="1322"/>
                    <a:pt x="915" y="1320"/>
                    <a:pt x="924" y="1318"/>
                  </a:cubicBezTo>
                  <a:cubicBezTo>
                    <a:pt x="926" y="1318"/>
                    <a:pt x="929" y="1318"/>
                    <a:pt x="931" y="1318"/>
                  </a:cubicBezTo>
                  <a:cubicBezTo>
                    <a:pt x="931" y="1318"/>
                    <a:pt x="932" y="1317"/>
                    <a:pt x="932" y="1316"/>
                  </a:cubicBezTo>
                  <a:cubicBezTo>
                    <a:pt x="929" y="1313"/>
                    <a:pt x="925" y="1308"/>
                    <a:pt x="922" y="1308"/>
                  </a:cubicBezTo>
                  <a:cubicBezTo>
                    <a:pt x="903" y="1309"/>
                    <a:pt x="883" y="1310"/>
                    <a:pt x="872" y="1331"/>
                  </a:cubicBezTo>
                  <a:cubicBezTo>
                    <a:pt x="865" y="1323"/>
                    <a:pt x="856" y="1322"/>
                    <a:pt x="846" y="1323"/>
                  </a:cubicBezTo>
                  <a:cubicBezTo>
                    <a:pt x="816" y="1329"/>
                    <a:pt x="785" y="1331"/>
                    <a:pt x="753" y="1332"/>
                  </a:cubicBezTo>
                  <a:cubicBezTo>
                    <a:pt x="749" y="1332"/>
                    <a:pt x="747" y="1333"/>
                    <a:pt x="748" y="1338"/>
                  </a:cubicBezTo>
                  <a:cubicBezTo>
                    <a:pt x="749" y="1354"/>
                    <a:pt x="749" y="1370"/>
                    <a:pt x="750" y="1387"/>
                  </a:cubicBezTo>
                  <a:cubicBezTo>
                    <a:pt x="751" y="1397"/>
                    <a:pt x="751" y="1407"/>
                    <a:pt x="752" y="1418"/>
                  </a:cubicBezTo>
                  <a:cubicBezTo>
                    <a:pt x="769" y="1418"/>
                    <a:pt x="786" y="1417"/>
                    <a:pt x="803" y="1416"/>
                  </a:cubicBezTo>
                  <a:cubicBezTo>
                    <a:pt x="812" y="1415"/>
                    <a:pt x="812" y="1415"/>
                    <a:pt x="809" y="1406"/>
                  </a:cubicBezTo>
                  <a:cubicBezTo>
                    <a:pt x="796" y="1406"/>
                    <a:pt x="784" y="1407"/>
                    <a:pt x="770" y="1407"/>
                  </a:cubicBezTo>
                  <a:cubicBezTo>
                    <a:pt x="770" y="1399"/>
                    <a:pt x="770" y="1391"/>
                    <a:pt x="769" y="1384"/>
                  </a:cubicBezTo>
                  <a:cubicBezTo>
                    <a:pt x="769" y="1379"/>
                    <a:pt x="771" y="1377"/>
                    <a:pt x="775" y="1377"/>
                  </a:cubicBezTo>
                  <a:cubicBezTo>
                    <a:pt x="784" y="1377"/>
                    <a:pt x="793" y="1376"/>
                    <a:pt x="802" y="1376"/>
                  </a:cubicBezTo>
                  <a:cubicBezTo>
                    <a:pt x="801" y="1372"/>
                    <a:pt x="801" y="1370"/>
                    <a:pt x="801" y="1366"/>
                  </a:cubicBezTo>
                  <a:cubicBezTo>
                    <a:pt x="792" y="1367"/>
                    <a:pt x="784" y="1367"/>
                    <a:pt x="776" y="1367"/>
                  </a:cubicBezTo>
                  <a:cubicBezTo>
                    <a:pt x="770" y="1368"/>
                    <a:pt x="767" y="1366"/>
                    <a:pt x="768" y="1360"/>
                  </a:cubicBezTo>
                  <a:cubicBezTo>
                    <a:pt x="768" y="1356"/>
                    <a:pt x="768" y="1353"/>
                    <a:pt x="767" y="1349"/>
                  </a:cubicBezTo>
                  <a:cubicBezTo>
                    <a:pt x="766" y="1343"/>
                    <a:pt x="769" y="1341"/>
                    <a:pt x="775" y="1341"/>
                  </a:cubicBezTo>
                  <a:cubicBezTo>
                    <a:pt x="783" y="1341"/>
                    <a:pt x="791" y="1340"/>
                    <a:pt x="798" y="1340"/>
                  </a:cubicBezTo>
                  <a:cubicBezTo>
                    <a:pt x="807" y="1339"/>
                    <a:pt x="807" y="1339"/>
                    <a:pt x="809" y="1348"/>
                  </a:cubicBezTo>
                  <a:cubicBezTo>
                    <a:pt x="812" y="1368"/>
                    <a:pt x="815" y="1387"/>
                    <a:pt x="818" y="1407"/>
                  </a:cubicBezTo>
                  <a:cubicBezTo>
                    <a:pt x="819" y="1413"/>
                    <a:pt x="821" y="1415"/>
                    <a:pt x="827" y="1414"/>
                  </a:cubicBezTo>
                  <a:cubicBezTo>
                    <a:pt x="837" y="1411"/>
                    <a:pt x="837" y="1411"/>
                    <a:pt x="836" y="1401"/>
                  </a:cubicBezTo>
                  <a:cubicBezTo>
                    <a:pt x="836" y="1399"/>
                    <a:pt x="835" y="1397"/>
                    <a:pt x="835" y="1396"/>
                  </a:cubicBezTo>
                  <a:cubicBezTo>
                    <a:pt x="834" y="1387"/>
                    <a:pt x="832" y="1377"/>
                    <a:pt x="831" y="1368"/>
                  </a:cubicBezTo>
                  <a:cubicBezTo>
                    <a:pt x="834" y="1370"/>
                    <a:pt x="836" y="1372"/>
                    <a:pt x="838" y="1374"/>
                  </a:cubicBezTo>
                  <a:cubicBezTo>
                    <a:pt x="846" y="1384"/>
                    <a:pt x="853" y="1394"/>
                    <a:pt x="861" y="1404"/>
                  </a:cubicBezTo>
                  <a:cubicBezTo>
                    <a:pt x="863" y="1405"/>
                    <a:pt x="865" y="1407"/>
                    <a:pt x="867" y="1407"/>
                  </a:cubicBezTo>
                  <a:cubicBezTo>
                    <a:pt x="873" y="1407"/>
                    <a:pt x="878" y="1405"/>
                    <a:pt x="886" y="1404"/>
                  </a:cubicBezTo>
                  <a:cubicBezTo>
                    <a:pt x="876" y="1392"/>
                    <a:pt x="866" y="1382"/>
                    <a:pt x="856" y="1370"/>
                  </a:cubicBezTo>
                  <a:cubicBezTo>
                    <a:pt x="867" y="1367"/>
                    <a:pt x="875" y="1361"/>
                    <a:pt x="877" y="1353"/>
                  </a:cubicBezTo>
                  <a:cubicBezTo>
                    <a:pt x="885" y="1355"/>
                    <a:pt x="893" y="1356"/>
                    <a:pt x="900" y="1357"/>
                  </a:cubicBezTo>
                  <a:cubicBezTo>
                    <a:pt x="906" y="1358"/>
                    <a:pt x="912" y="1357"/>
                    <a:pt x="917" y="1358"/>
                  </a:cubicBezTo>
                  <a:cubicBezTo>
                    <a:pt x="921" y="1359"/>
                    <a:pt x="925" y="1362"/>
                    <a:pt x="926" y="1365"/>
                  </a:cubicBezTo>
                  <a:cubicBezTo>
                    <a:pt x="931" y="1374"/>
                    <a:pt x="928" y="1382"/>
                    <a:pt x="918" y="1385"/>
                  </a:cubicBezTo>
                  <a:cubicBezTo>
                    <a:pt x="908" y="1388"/>
                    <a:pt x="898" y="1388"/>
                    <a:pt x="886" y="1390"/>
                  </a:cubicBezTo>
                  <a:close/>
                  <a:moveTo>
                    <a:pt x="304" y="273"/>
                  </a:moveTo>
                  <a:cubicBezTo>
                    <a:pt x="299" y="266"/>
                    <a:pt x="294" y="260"/>
                    <a:pt x="288" y="254"/>
                  </a:cubicBezTo>
                  <a:cubicBezTo>
                    <a:pt x="283" y="249"/>
                    <a:pt x="279" y="250"/>
                    <a:pt x="278" y="257"/>
                  </a:cubicBezTo>
                  <a:cubicBezTo>
                    <a:pt x="276" y="265"/>
                    <a:pt x="279" y="271"/>
                    <a:pt x="283" y="278"/>
                  </a:cubicBezTo>
                  <a:cubicBezTo>
                    <a:pt x="286" y="283"/>
                    <a:pt x="290" y="288"/>
                    <a:pt x="293" y="294"/>
                  </a:cubicBezTo>
                  <a:cubicBezTo>
                    <a:pt x="292" y="294"/>
                    <a:pt x="292" y="294"/>
                    <a:pt x="291" y="295"/>
                  </a:cubicBezTo>
                  <a:cubicBezTo>
                    <a:pt x="289" y="292"/>
                    <a:pt x="287" y="289"/>
                    <a:pt x="285" y="287"/>
                  </a:cubicBezTo>
                  <a:cubicBezTo>
                    <a:pt x="279" y="279"/>
                    <a:pt x="273" y="272"/>
                    <a:pt x="267" y="264"/>
                  </a:cubicBezTo>
                  <a:cubicBezTo>
                    <a:pt x="263" y="260"/>
                    <a:pt x="260" y="262"/>
                    <a:pt x="257" y="264"/>
                  </a:cubicBezTo>
                  <a:cubicBezTo>
                    <a:pt x="255" y="265"/>
                    <a:pt x="254" y="269"/>
                    <a:pt x="254" y="271"/>
                  </a:cubicBezTo>
                  <a:cubicBezTo>
                    <a:pt x="256" y="277"/>
                    <a:pt x="258" y="284"/>
                    <a:pt x="262" y="289"/>
                  </a:cubicBezTo>
                  <a:cubicBezTo>
                    <a:pt x="267" y="298"/>
                    <a:pt x="267" y="302"/>
                    <a:pt x="259" y="308"/>
                  </a:cubicBezTo>
                  <a:cubicBezTo>
                    <a:pt x="258" y="308"/>
                    <a:pt x="257" y="309"/>
                    <a:pt x="257" y="310"/>
                  </a:cubicBezTo>
                  <a:cubicBezTo>
                    <a:pt x="249" y="317"/>
                    <a:pt x="257" y="322"/>
                    <a:pt x="259" y="327"/>
                  </a:cubicBezTo>
                  <a:cubicBezTo>
                    <a:pt x="260" y="331"/>
                    <a:pt x="263" y="337"/>
                    <a:pt x="269" y="336"/>
                  </a:cubicBezTo>
                  <a:cubicBezTo>
                    <a:pt x="276" y="336"/>
                    <a:pt x="284" y="327"/>
                    <a:pt x="283" y="319"/>
                  </a:cubicBezTo>
                  <a:cubicBezTo>
                    <a:pt x="285" y="320"/>
                    <a:pt x="286" y="321"/>
                    <a:pt x="286" y="322"/>
                  </a:cubicBezTo>
                  <a:cubicBezTo>
                    <a:pt x="296" y="334"/>
                    <a:pt x="303" y="346"/>
                    <a:pt x="307" y="361"/>
                  </a:cubicBezTo>
                  <a:cubicBezTo>
                    <a:pt x="308" y="366"/>
                    <a:pt x="311" y="368"/>
                    <a:pt x="317" y="366"/>
                  </a:cubicBezTo>
                  <a:cubicBezTo>
                    <a:pt x="324" y="363"/>
                    <a:pt x="325" y="361"/>
                    <a:pt x="322" y="354"/>
                  </a:cubicBezTo>
                  <a:cubicBezTo>
                    <a:pt x="321" y="353"/>
                    <a:pt x="321" y="351"/>
                    <a:pt x="321" y="350"/>
                  </a:cubicBezTo>
                  <a:cubicBezTo>
                    <a:pt x="317" y="341"/>
                    <a:pt x="313" y="331"/>
                    <a:pt x="309" y="322"/>
                  </a:cubicBezTo>
                  <a:cubicBezTo>
                    <a:pt x="307" y="319"/>
                    <a:pt x="306" y="315"/>
                    <a:pt x="305" y="311"/>
                  </a:cubicBezTo>
                  <a:cubicBezTo>
                    <a:pt x="306" y="311"/>
                    <a:pt x="307" y="311"/>
                    <a:pt x="307" y="310"/>
                  </a:cubicBezTo>
                  <a:cubicBezTo>
                    <a:pt x="309" y="312"/>
                    <a:pt x="311" y="313"/>
                    <a:pt x="313" y="315"/>
                  </a:cubicBezTo>
                  <a:cubicBezTo>
                    <a:pt x="319" y="321"/>
                    <a:pt x="324" y="327"/>
                    <a:pt x="330" y="331"/>
                  </a:cubicBezTo>
                  <a:cubicBezTo>
                    <a:pt x="336" y="336"/>
                    <a:pt x="339" y="334"/>
                    <a:pt x="343" y="329"/>
                  </a:cubicBezTo>
                  <a:cubicBezTo>
                    <a:pt x="347" y="323"/>
                    <a:pt x="343" y="321"/>
                    <a:pt x="339" y="318"/>
                  </a:cubicBezTo>
                  <a:cubicBezTo>
                    <a:pt x="327" y="309"/>
                    <a:pt x="319" y="296"/>
                    <a:pt x="310" y="281"/>
                  </a:cubicBezTo>
                  <a:cubicBezTo>
                    <a:pt x="321" y="285"/>
                    <a:pt x="328" y="283"/>
                    <a:pt x="332" y="272"/>
                  </a:cubicBezTo>
                  <a:cubicBezTo>
                    <a:pt x="339" y="282"/>
                    <a:pt x="345" y="290"/>
                    <a:pt x="351" y="299"/>
                  </a:cubicBezTo>
                  <a:cubicBezTo>
                    <a:pt x="360" y="311"/>
                    <a:pt x="369" y="323"/>
                    <a:pt x="378" y="336"/>
                  </a:cubicBezTo>
                  <a:cubicBezTo>
                    <a:pt x="381" y="339"/>
                    <a:pt x="384" y="339"/>
                    <a:pt x="387" y="337"/>
                  </a:cubicBezTo>
                  <a:cubicBezTo>
                    <a:pt x="392" y="333"/>
                    <a:pt x="392" y="326"/>
                    <a:pt x="388" y="322"/>
                  </a:cubicBezTo>
                  <a:cubicBezTo>
                    <a:pt x="385" y="318"/>
                    <a:pt x="382" y="314"/>
                    <a:pt x="380" y="311"/>
                  </a:cubicBezTo>
                  <a:cubicBezTo>
                    <a:pt x="372" y="299"/>
                    <a:pt x="364" y="286"/>
                    <a:pt x="356" y="274"/>
                  </a:cubicBezTo>
                  <a:cubicBezTo>
                    <a:pt x="349" y="263"/>
                    <a:pt x="342" y="253"/>
                    <a:pt x="335" y="242"/>
                  </a:cubicBezTo>
                  <a:cubicBezTo>
                    <a:pt x="330" y="234"/>
                    <a:pt x="325" y="227"/>
                    <a:pt x="320" y="220"/>
                  </a:cubicBezTo>
                  <a:cubicBezTo>
                    <a:pt x="318" y="216"/>
                    <a:pt x="316" y="216"/>
                    <a:pt x="312" y="218"/>
                  </a:cubicBezTo>
                  <a:cubicBezTo>
                    <a:pt x="304" y="223"/>
                    <a:pt x="301" y="231"/>
                    <a:pt x="304" y="240"/>
                  </a:cubicBezTo>
                  <a:cubicBezTo>
                    <a:pt x="306" y="244"/>
                    <a:pt x="307" y="248"/>
                    <a:pt x="309" y="252"/>
                  </a:cubicBezTo>
                  <a:cubicBezTo>
                    <a:pt x="314" y="264"/>
                    <a:pt x="314" y="264"/>
                    <a:pt x="304" y="273"/>
                  </a:cubicBezTo>
                  <a:close/>
                  <a:moveTo>
                    <a:pt x="1188" y="285"/>
                  </a:moveTo>
                  <a:cubicBezTo>
                    <a:pt x="1188" y="284"/>
                    <a:pt x="1187" y="284"/>
                    <a:pt x="1187" y="283"/>
                  </a:cubicBezTo>
                  <a:cubicBezTo>
                    <a:pt x="1187" y="282"/>
                    <a:pt x="1188" y="281"/>
                    <a:pt x="1188" y="280"/>
                  </a:cubicBezTo>
                  <a:cubicBezTo>
                    <a:pt x="1193" y="274"/>
                    <a:pt x="1199" y="267"/>
                    <a:pt x="1204" y="260"/>
                  </a:cubicBezTo>
                  <a:cubicBezTo>
                    <a:pt x="1208" y="254"/>
                    <a:pt x="1209" y="248"/>
                    <a:pt x="1206" y="241"/>
                  </a:cubicBezTo>
                  <a:cubicBezTo>
                    <a:pt x="1203" y="236"/>
                    <a:pt x="1200" y="235"/>
                    <a:pt x="1197" y="240"/>
                  </a:cubicBezTo>
                  <a:cubicBezTo>
                    <a:pt x="1194" y="245"/>
                    <a:pt x="1192" y="250"/>
                    <a:pt x="1189" y="255"/>
                  </a:cubicBezTo>
                  <a:cubicBezTo>
                    <a:pt x="1184" y="263"/>
                    <a:pt x="1179" y="270"/>
                    <a:pt x="1173" y="278"/>
                  </a:cubicBezTo>
                  <a:cubicBezTo>
                    <a:pt x="1171" y="281"/>
                    <a:pt x="1169" y="281"/>
                    <a:pt x="1166" y="278"/>
                  </a:cubicBezTo>
                  <a:cubicBezTo>
                    <a:pt x="1156" y="269"/>
                    <a:pt x="1142" y="269"/>
                    <a:pt x="1134" y="279"/>
                  </a:cubicBezTo>
                  <a:cubicBezTo>
                    <a:pt x="1131" y="283"/>
                    <a:pt x="1127" y="287"/>
                    <a:pt x="1131" y="291"/>
                  </a:cubicBezTo>
                  <a:cubicBezTo>
                    <a:pt x="1134" y="296"/>
                    <a:pt x="1138" y="302"/>
                    <a:pt x="1146" y="300"/>
                  </a:cubicBezTo>
                  <a:cubicBezTo>
                    <a:pt x="1154" y="298"/>
                    <a:pt x="1162" y="298"/>
                    <a:pt x="1170" y="302"/>
                  </a:cubicBezTo>
                  <a:cubicBezTo>
                    <a:pt x="1185" y="311"/>
                    <a:pt x="1200" y="320"/>
                    <a:pt x="1214" y="329"/>
                  </a:cubicBezTo>
                  <a:cubicBezTo>
                    <a:pt x="1217" y="331"/>
                    <a:pt x="1219" y="335"/>
                    <a:pt x="1222" y="339"/>
                  </a:cubicBezTo>
                  <a:cubicBezTo>
                    <a:pt x="1215" y="340"/>
                    <a:pt x="1211" y="340"/>
                    <a:pt x="1205" y="341"/>
                  </a:cubicBezTo>
                  <a:cubicBezTo>
                    <a:pt x="1206" y="342"/>
                    <a:pt x="1206" y="344"/>
                    <a:pt x="1207" y="344"/>
                  </a:cubicBezTo>
                  <a:cubicBezTo>
                    <a:pt x="1211" y="351"/>
                    <a:pt x="1221" y="354"/>
                    <a:pt x="1231" y="351"/>
                  </a:cubicBezTo>
                  <a:cubicBezTo>
                    <a:pt x="1243" y="348"/>
                    <a:pt x="1245" y="341"/>
                    <a:pt x="1238" y="330"/>
                  </a:cubicBezTo>
                  <a:cubicBezTo>
                    <a:pt x="1237" y="328"/>
                    <a:pt x="1236" y="326"/>
                    <a:pt x="1234" y="324"/>
                  </a:cubicBezTo>
                  <a:cubicBezTo>
                    <a:pt x="1237" y="323"/>
                    <a:pt x="1238" y="323"/>
                    <a:pt x="1240" y="322"/>
                  </a:cubicBezTo>
                  <a:cubicBezTo>
                    <a:pt x="1252" y="319"/>
                    <a:pt x="1258" y="308"/>
                    <a:pt x="1255" y="297"/>
                  </a:cubicBezTo>
                  <a:cubicBezTo>
                    <a:pt x="1253" y="288"/>
                    <a:pt x="1253" y="284"/>
                    <a:pt x="1258" y="275"/>
                  </a:cubicBezTo>
                  <a:cubicBezTo>
                    <a:pt x="1259" y="273"/>
                    <a:pt x="1259" y="271"/>
                    <a:pt x="1258" y="269"/>
                  </a:cubicBezTo>
                  <a:cubicBezTo>
                    <a:pt x="1258" y="268"/>
                    <a:pt x="1254" y="267"/>
                    <a:pt x="1253" y="268"/>
                  </a:cubicBezTo>
                  <a:cubicBezTo>
                    <a:pt x="1244" y="272"/>
                    <a:pt x="1236" y="265"/>
                    <a:pt x="1227" y="266"/>
                  </a:cubicBezTo>
                  <a:cubicBezTo>
                    <a:pt x="1231" y="259"/>
                    <a:pt x="1234" y="255"/>
                    <a:pt x="1236" y="250"/>
                  </a:cubicBezTo>
                  <a:cubicBezTo>
                    <a:pt x="1240" y="243"/>
                    <a:pt x="1238" y="240"/>
                    <a:pt x="1231" y="236"/>
                  </a:cubicBezTo>
                  <a:cubicBezTo>
                    <a:pt x="1225" y="245"/>
                    <a:pt x="1218" y="254"/>
                    <a:pt x="1211" y="262"/>
                  </a:cubicBezTo>
                  <a:cubicBezTo>
                    <a:pt x="1204" y="270"/>
                    <a:pt x="1196" y="277"/>
                    <a:pt x="1188" y="285"/>
                  </a:cubicBezTo>
                  <a:close/>
                  <a:moveTo>
                    <a:pt x="665" y="1400"/>
                  </a:moveTo>
                  <a:cubicBezTo>
                    <a:pt x="658" y="1400"/>
                    <a:pt x="651" y="1401"/>
                    <a:pt x="643" y="1400"/>
                  </a:cubicBezTo>
                  <a:cubicBezTo>
                    <a:pt x="635" y="1400"/>
                    <a:pt x="629" y="1395"/>
                    <a:pt x="628" y="1386"/>
                  </a:cubicBezTo>
                  <a:cubicBezTo>
                    <a:pt x="627" y="1371"/>
                    <a:pt x="628" y="1356"/>
                    <a:pt x="636" y="1343"/>
                  </a:cubicBezTo>
                  <a:cubicBezTo>
                    <a:pt x="639" y="1337"/>
                    <a:pt x="644" y="1334"/>
                    <a:pt x="651" y="1335"/>
                  </a:cubicBezTo>
                  <a:cubicBezTo>
                    <a:pt x="658" y="1336"/>
                    <a:pt x="664" y="1339"/>
                    <a:pt x="671" y="1341"/>
                  </a:cubicBezTo>
                  <a:cubicBezTo>
                    <a:pt x="675" y="1343"/>
                    <a:pt x="676" y="1346"/>
                    <a:pt x="676" y="1351"/>
                  </a:cubicBezTo>
                  <a:cubicBezTo>
                    <a:pt x="675" y="1369"/>
                    <a:pt x="674" y="1386"/>
                    <a:pt x="673" y="1403"/>
                  </a:cubicBezTo>
                  <a:cubicBezTo>
                    <a:pt x="672" y="1417"/>
                    <a:pt x="671" y="1415"/>
                    <a:pt x="685" y="1416"/>
                  </a:cubicBezTo>
                  <a:cubicBezTo>
                    <a:pt x="690" y="1416"/>
                    <a:pt x="692" y="1414"/>
                    <a:pt x="692" y="1409"/>
                  </a:cubicBezTo>
                  <a:cubicBezTo>
                    <a:pt x="692" y="1400"/>
                    <a:pt x="693" y="1391"/>
                    <a:pt x="693" y="1382"/>
                  </a:cubicBezTo>
                  <a:cubicBezTo>
                    <a:pt x="693" y="1377"/>
                    <a:pt x="695" y="1376"/>
                    <a:pt x="700" y="1376"/>
                  </a:cubicBezTo>
                  <a:cubicBezTo>
                    <a:pt x="706" y="1377"/>
                    <a:pt x="712" y="1377"/>
                    <a:pt x="719" y="1377"/>
                  </a:cubicBezTo>
                  <a:cubicBezTo>
                    <a:pt x="722" y="1378"/>
                    <a:pt x="724" y="1379"/>
                    <a:pt x="723" y="1383"/>
                  </a:cubicBezTo>
                  <a:cubicBezTo>
                    <a:pt x="723" y="1391"/>
                    <a:pt x="722" y="1400"/>
                    <a:pt x="722" y="1409"/>
                  </a:cubicBezTo>
                  <a:cubicBezTo>
                    <a:pt x="721" y="1412"/>
                    <a:pt x="722" y="1415"/>
                    <a:pt x="722" y="1418"/>
                  </a:cubicBezTo>
                  <a:cubicBezTo>
                    <a:pt x="727" y="1418"/>
                    <a:pt x="731" y="1418"/>
                    <a:pt x="735" y="1418"/>
                  </a:cubicBezTo>
                  <a:cubicBezTo>
                    <a:pt x="739" y="1419"/>
                    <a:pt x="740" y="1417"/>
                    <a:pt x="740" y="1413"/>
                  </a:cubicBezTo>
                  <a:cubicBezTo>
                    <a:pt x="742" y="1390"/>
                    <a:pt x="743" y="1368"/>
                    <a:pt x="744" y="1345"/>
                  </a:cubicBezTo>
                  <a:cubicBezTo>
                    <a:pt x="745" y="1332"/>
                    <a:pt x="745" y="1332"/>
                    <a:pt x="732" y="1332"/>
                  </a:cubicBezTo>
                  <a:cubicBezTo>
                    <a:pt x="728" y="1332"/>
                    <a:pt x="726" y="1333"/>
                    <a:pt x="726" y="1338"/>
                  </a:cubicBezTo>
                  <a:cubicBezTo>
                    <a:pt x="726" y="1346"/>
                    <a:pt x="725" y="1355"/>
                    <a:pt x="724" y="1363"/>
                  </a:cubicBezTo>
                  <a:cubicBezTo>
                    <a:pt x="724" y="1365"/>
                    <a:pt x="721" y="1367"/>
                    <a:pt x="720" y="1367"/>
                  </a:cubicBezTo>
                  <a:cubicBezTo>
                    <a:pt x="712" y="1367"/>
                    <a:pt x="703" y="1367"/>
                    <a:pt x="694" y="1366"/>
                  </a:cubicBezTo>
                  <a:cubicBezTo>
                    <a:pt x="695" y="1355"/>
                    <a:pt x="695" y="1345"/>
                    <a:pt x="696" y="1335"/>
                  </a:cubicBezTo>
                  <a:cubicBezTo>
                    <a:pt x="696" y="1333"/>
                    <a:pt x="695" y="1331"/>
                    <a:pt x="694" y="1330"/>
                  </a:cubicBezTo>
                  <a:cubicBezTo>
                    <a:pt x="691" y="1328"/>
                    <a:pt x="678" y="1330"/>
                    <a:pt x="676" y="1332"/>
                  </a:cubicBezTo>
                  <a:cubicBezTo>
                    <a:pt x="663" y="1326"/>
                    <a:pt x="651" y="1322"/>
                    <a:pt x="637" y="1324"/>
                  </a:cubicBezTo>
                  <a:cubicBezTo>
                    <a:pt x="626" y="1325"/>
                    <a:pt x="618" y="1331"/>
                    <a:pt x="615" y="1341"/>
                  </a:cubicBezTo>
                  <a:cubicBezTo>
                    <a:pt x="611" y="1351"/>
                    <a:pt x="608" y="1362"/>
                    <a:pt x="608" y="1372"/>
                  </a:cubicBezTo>
                  <a:cubicBezTo>
                    <a:pt x="606" y="1394"/>
                    <a:pt x="615" y="1405"/>
                    <a:pt x="636" y="1410"/>
                  </a:cubicBezTo>
                  <a:cubicBezTo>
                    <a:pt x="642" y="1411"/>
                    <a:pt x="648" y="1411"/>
                    <a:pt x="654" y="1411"/>
                  </a:cubicBezTo>
                  <a:cubicBezTo>
                    <a:pt x="664" y="1411"/>
                    <a:pt x="665" y="1410"/>
                    <a:pt x="665" y="1400"/>
                  </a:cubicBezTo>
                  <a:close/>
                  <a:moveTo>
                    <a:pt x="1375" y="988"/>
                  </a:moveTo>
                  <a:cubicBezTo>
                    <a:pt x="1352" y="978"/>
                    <a:pt x="1329" y="969"/>
                    <a:pt x="1306" y="960"/>
                  </a:cubicBezTo>
                  <a:cubicBezTo>
                    <a:pt x="1308" y="951"/>
                    <a:pt x="1311" y="944"/>
                    <a:pt x="1313" y="936"/>
                  </a:cubicBezTo>
                  <a:cubicBezTo>
                    <a:pt x="1338" y="944"/>
                    <a:pt x="1361" y="951"/>
                    <a:pt x="1386" y="959"/>
                  </a:cubicBezTo>
                  <a:cubicBezTo>
                    <a:pt x="1388" y="953"/>
                    <a:pt x="1389" y="947"/>
                    <a:pt x="1391" y="941"/>
                  </a:cubicBezTo>
                  <a:cubicBezTo>
                    <a:pt x="1367" y="933"/>
                    <a:pt x="1343" y="926"/>
                    <a:pt x="1319" y="918"/>
                  </a:cubicBezTo>
                  <a:cubicBezTo>
                    <a:pt x="1322" y="910"/>
                    <a:pt x="1324" y="903"/>
                    <a:pt x="1326" y="897"/>
                  </a:cubicBezTo>
                  <a:cubicBezTo>
                    <a:pt x="1326" y="896"/>
                    <a:pt x="1328" y="894"/>
                    <a:pt x="1329" y="894"/>
                  </a:cubicBezTo>
                  <a:cubicBezTo>
                    <a:pt x="1340" y="890"/>
                    <a:pt x="1351" y="885"/>
                    <a:pt x="1362" y="881"/>
                  </a:cubicBezTo>
                  <a:cubicBezTo>
                    <a:pt x="1364" y="881"/>
                    <a:pt x="1367" y="881"/>
                    <a:pt x="1369" y="882"/>
                  </a:cubicBezTo>
                  <a:cubicBezTo>
                    <a:pt x="1381" y="884"/>
                    <a:pt x="1393" y="887"/>
                    <a:pt x="1405" y="889"/>
                  </a:cubicBezTo>
                  <a:cubicBezTo>
                    <a:pt x="1406" y="884"/>
                    <a:pt x="1407" y="879"/>
                    <a:pt x="1408" y="875"/>
                  </a:cubicBezTo>
                  <a:cubicBezTo>
                    <a:pt x="1408" y="873"/>
                    <a:pt x="1406" y="870"/>
                    <a:pt x="1404" y="870"/>
                  </a:cubicBezTo>
                  <a:cubicBezTo>
                    <a:pt x="1399" y="868"/>
                    <a:pt x="1393" y="867"/>
                    <a:pt x="1387" y="866"/>
                  </a:cubicBezTo>
                  <a:cubicBezTo>
                    <a:pt x="1374" y="865"/>
                    <a:pt x="1364" y="860"/>
                    <a:pt x="1355" y="851"/>
                  </a:cubicBezTo>
                  <a:cubicBezTo>
                    <a:pt x="1348" y="842"/>
                    <a:pt x="1339" y="835"/>
                    <a:pt x="1331" y="827"/>
                  </a:cubicBezTo>
                  <a:cubicBezTo>
                    <a:pt x="1327" y="835"/>
                    <a:pt x="1328" y="840"/>
                    <a:pt x="1335" y="845"/>
                  </a:cubicBezTo>
                  <a:cubicBezTo>
                    <a:pt x="1340" y="849"/>
                    <a:pt x="1346" y="855"/>
                    <a:pt x="1351" y="860"/>
                  </a:cubicBezTo>
                  <a:cubicBezTo>
                    <a:pt x="1353" y="861"/>
                    <a:pt x="1354" y="863"/>
                    <a:pt x="1356" y="865"/>
                  </a:cubicBezTo>
                  <a:cubicBezTo>
                    <a:pt x="1345" y="869"/>
                    <a:pt x="1334" y="872"/>
                    <a:pt x="1324" y="877"/>
                  </a:cubicBezTo>
                  <a:cubicBezTo>
                    <a:pt x="1322" y="877"/>
                    <a:pt x="1319" y="880"/>
                    <a:pt x="1319" y="883"/>
                  </a:cubicBezTo>
                  <a:cubicBezTo>
                    <a:pt x="1312" y="904"/>
                    <a:pt x="1306" y="926"/>
                    <a:pt x="1299" y="947"/>
                  </a:cubicBezTo>
                  <a:cubicBezTo>
                    <a:pt x="1296" y="956"/>
                    <a:pt x="1292" y="964"/>
                    <a:pt x="1289" y="973"/>
                  </a:cubicBezTo>
                  <a:cubicBezTo>
                    <a:pt x="1315" y="984"/>
                    <a:pt x="1342" y="995"/>
                    <a:pt x="1368" y="1005"/>
                  </a:cubicBezTo>
                  <a:cubicBezTo>
                    <a:pt x="1371" y="999"/>
                    <a:pt x="1373" y="994"/>
                    <a:pt x="1375" y="988"/>
                  </a:cubicBezTo>
                  <a:close/>
                  <a:moveTo>
                    <a:pt x="438" y="1247"/>
                  </a:moveTo>
                  <a:cubicBezTo>
                    <a:pt x="433" y="1254"/>
                    <a:pt x="433" y="1254"/>
                    <a:pt x="440" y="1258"/>
                  </a:cubicBezTo>
                  <a:cubicBezTo>
                    <a:pt x="443" y="1260"/>
                    <a:pt x="446" y="1262"/>
                    <a:pt x="448" y="1263"/>
                  </a:cubicBezTo>
                  <a:cubicBezTo>
                    <a:pt x="453" y="1265"/>
                    <a:pt x="454" y="1267"/>
                    <a:pt x="451" y="1272"/>
                  </a:cubicBezTo>
                  <a:cubicBezTo>
                    <a:pt x="446" y="1280"/>
                    <a:pt x="442" y="1289"/>
                    <a:pt x="437" y="1298"/>
                  </a:cubicBezTo>
                  <a:cubicBezTo>
                    <a:pt x="431" y="1309"/>
                    <a:pt x="425" y="1321"/>
                    <a:pt x="418" y="1333"/>
                  </a:cubicBezTo>
                  <a:cubicBezTo>
                    <a:pt x="424" y="1336"/>
                    <a:pt x="429" y="1339"/>
                    <a:pt x="435" y="1342"/>
                  </a:cubicBezTo>
                  <a:cubicBezTo>
                    <a:pt x="447" y="1319"/>
                    <a:pt x="459" y="1297"/>
                    <a:pt x="471" y="1275"/>
                  </a:cubicBezTo>
                  <a:cubicBezTo>
                    <a:pt x="477" y="1278"/>
                    <a:pt x="482" y="1281"/>
                    <a:pt x="487" y="1284"/>
                  </a:cubicBezTo>
                  <a:cubicBezTo>
                    <a:pt x="491" y="1285"/>
                    <a:pt x="491" y="1288"/>
                    <a:pt x="490" y="1291"/>
                  </a:cubicBezTo>
                  <a:cubicBezTo>
                    <a:pt x="486" y="1299"/>
                    <a:pt x="483" y="1308"/>
                    <a:pt x="480" y="1316"/>
                  </a:cubicBezTo>
                  <a:cubicBezTo>
                    <a:pt x="474" y="1329"/>
                    <a:pt x="469" y="1342"/>
                    <a:pt x="463" y="1356"/>
                  </a:cubicBezTo>
                  <a:cubicBezTo>
                    <a:pt x="481" y="1364"/>
                    <a:pt x="499" y="1371"/>
                    <a:pt x="517" y="1379"/>
                  </a:cubicBezTo>
                  <a:cubicBezTo>
                    <a:pt x="519" y="1375"/>
                    <a:pt x="520" y="1373"/>
                    <a:pt x="521" y="1370"/>
                  </a:cubicBezTo>
                  <a:cubicBezTo>
                    <a:pt x="510" y="1365"/>
                    <a:pt x="500" y="1360"/>
                    <a:pt x="489" y="1356"/>
                  </a:cubicBezTo>
                  <a:cubicBezTo>
                    <a:pt x="485" y="1355"/>
                    <a:pt x="484" y="1353"/>
                    <a:pt x="486" y="1349"/>
                  </a:cubicBezTo>
                  <a:cubicBezTo>
                    <a:pt x="489" y="1344"/>
                    <a:pt x="491" y="1337"/>
                    <a:pt x="494" y="1331"/>
                  </a:cubicBezTo>
                  <a:cubicBezTo>
                    <a:pt x="495" y="1327"/>
                    <a:pt x="497" y="1327"/>
                    <a:pt x="500" y="1329"/>
                  </a:cubicBezTo>
                  <a:cubicBezTo>
                    <a:pt x="509" y="1332"/>
                    <a:pt x="517" y="1335"/>
                    <a:pt x="526" y="1339"/>
                  </a:cubicBezTo>
                  <a:cubicBezTo>
                    <a:pt x="527" y="1336"/>
                    <a:pt x="528" y="1333"/>
                    <a:pt x="530" y="1330"/>
                  </a:cubicBezTo>
                  <a:cubicBezTo>
                    <a:pt x="519" y="1326"/>
                    <a:pt x="510" y="1322"/>
                    <a:pt x="500" y="1317"/>
                  </a:cubicBezTo>
                  <a:cubicBezTo>
                    <a:pt x="503" y="1309"/>
                    <a:pt x="506" y="1302"/>
                    <a:pt x="509" y="1293"/>
                  </a:cubicBezTo>
                  <a:cubicBezTo>
                    <a:pt x="522" y="1298"/>
                    <a:pt x="534" y="1303"/>
                    <a:pt x="546" y="1308"/>
                  </a:cubicBezTo>
                  <a:cubicBezTo>
                    <a:pt x="547" y="1305"/>
                    <a:pt x="548" y="1302"/>
                    <a:pt x="549" y="1301"/>
                  </a:cubicBezTo>
                  <a:cubicBezTo>
                    <a:pt x="512" y="1283"/>
                    <a:pt x="475" y="1265"/>
                    <a:pt x="438" y="1247"/>
                  </a:cubicBezTo>
                  <a:close/>
                  <a:moveTo>
                    <a:pt x="1143" y="1256"/>
                  </a:moveTo>
                  <a:cubicBezTo>
                    <a:pt x="1142" y="1257"/>
                    <a:pt x="1142" y="1257"/>
                    <a:pt x="1142" y="1257"/>
                  </a:cubicBezTo>
                  <a:cubicBezTo>
                    <a:pt x="1139" y="1256"/>
                    <a:pt x="1137" y="1255"/>
                    <a:pt x="1134" y="1254"/>
                  </a:cubicBezTo>
                  <a:cubicBezTo>
                    <a:pt x="1119" y="1246"/>
                    <a:pt x="1103" y="1237"/>
                    <a:pt x="1088" y="1229"/>
                  </a:cubicBezTo>
                  <a:cubicBezTo>
                    <a:pt x="1086" y="1228"/>
                    <a:pt x="1083" y="1227"/>
                    <a:pt x="1081" y="1228"/>
                  </a:cubicBezTo>
                  <a:cubicBezTo>
                    <a:pt x="1075" y="1232"/>
                    <a:pt x="1070" y="1236"/>
                    <a:pt x="1064" y="1240"/>
                  </a:cubicBezTo>
                  <a:cubicBezTo>
                    <a:pt x="1081" y="1264"/>
                    <a:pt x="1097" y="1287"/>
                    <a:pt x="1114" y="1310"/>
                  </a:cubicBezTo>
                  <a:cubicBezTo>
                    <a:pt x="1118" y="1307"/>
                    <a:pt x="1121" y="1305"/>
                    <a:pt x="1125" y="1302"/>
                  </a:cubicBezTo>
                  <a:cubicBezTo>
                    <a:pt x="1112" y="1285"/>
                    <a:pt x="1100" y="1268"/>
                    <a:pt x="1089" y="1252"/>
                  </a:cubicBezTo>
                  <a:cubicBezTo>
                    <a:pt x="1092" y="1251"/>
                    <a:pt x="1093" y="1252"/>
                    <a:pt x="1095" y="1253"/>
                  </a:cubicBezTo>
                  <a:cubicBezTo>
                    <a:pt x="1112" y="1262"/>
                    <a:pt x="1129" y="1271"/>
                    <a:pt x="1146" y="1281"/>
                  </a:cubicBezTo>
                  <a:cubicBezTo>
                    <a:pt x="1148" y="1282"/>
                    <a:pt x="1152" y="1283"/>
                    <a:pt x="1153" y="1282"/>
                  </a:cubicBezTo>
                  <a:cubicBezTo>
                    <a:pt x="1159" y="1278"/>
                    <a:pt x="1164" y="1274"/>
                    <a:pt x="1169" y="1270"/>
                  </a:cubicBezTo>
                  <a:cubicBezTo>
                    <a:pt x="1152" y="1247"/>
                    <a:pt x="1136" y="1224"/>
                    <a:pt x="1119" y="1201"/>
                  </a:cubicBezTo>
                  <a:cubicBezTo>
                    <a:pt x="1115" y="1204"/>
                    <a:pt x="1112" y="1206"/>
                    <a:pt x="1108" y="1209"/>
                  </a:cubicBezTo>
                  <a:cubicBezTo>
                    <a:pt x="1120" y="1225"/>
                    <a:pt x="1131" y="1240"/>
                    <a:pt x="1143" y="1256"/>
                  </a:cubicBezTo>
                  <a:close/>
                  <a:moveTo>
                    <a:pt x="262" y="1201"/>
                  </a:moveTo>
                  <a:cubicBezTo>
                    <a:pt x="265" y="1201"/>
                    <a:pt x="266" y="1201"/>
                    <a:pt x="268" y="1201"/>
                  </a:cubicBezTo>
                  <a:cubicBezTo>
                    <a:pt x="269" y="1200"/>
                    <a:pt x="270" y="1200"/>
                    <a:pt x="271" y="1200"/>
                  </a:cubicBezTo>
                  <a:cubicBezTo>
                    <a:pt x="289" y="1193"/>
                    <a:pt x="302" y="1182"/>
                    <a:pt x="311" y="1166"/>
                  </a:cubicBezTo>
                  <a:cubicBezTo>
                    <a:pt x="312" y="1165"/>
                    <a:pt x="312" y="1163"/>
                    <a:pt x="312" y="1162"/>
                  </a:cubicBezTo>
                  <a:cubicBezTo>
                    <a:pt x="317" y="1147"/>
                    <a:pt x="306" y="1126"/>
                    <a:pt x="289" y="1119"/>
                  </a:cubicBezTo>
                  <a:cubicBezTo>
                    <a:pt x="283" y="1117"/>
                    <a:pt x="276" y="1116"/>
                    <a:pt x="270" y="1117"/>
                  </a:cubicBezTo>
                  <a:cubicBezTo>
                    <a:pt x="255" y="1121"/>
                    <a:pt x="244" y="1131"/>
                    <a:pt x="234" y="1143"/>
                  </a:cubicBezTo>
                  <a:cubicBezTo>
                    <a:pt x="226" y="1153"/>
                    <a:pt x="223" y="1164"/>
                    <a:pt x="230" y="1176"/>
                  </a:cubicBezTo>
                  <a:cubicBezTo>
                    <a:pt x="237" y="1189"/>
                    <a:pt x="247" y="1200"/>
                    <a:pt x="262" y="1201"/>
                  </a:cubicBezTo>
                  <a:close/>
                  <a:moveTo>
                    <a:pt x="364" y="1191"/>
                  </a:moveTo>
                  <a:cubicBezTo>
                    <a:pt x="363" y="1193"/>
                    <a:pt x="362" y="1195"/>
                    <a:pt x="360" y="1197"/>
                  </a:cubicBezTo>
                  <a:cubicBezTo>
                    <a:pt x="348" y="1210"/>
                    <a:pt x="336" y="1223"/>
                    <a:pt x="324" y="1237"/>
                  </a:cubicBezTo>
                  <a:cubicBezTo>
                    <a:pt x="317" y="1245"/>
                    <a:pt x="309" y="1245"/>
                    <a:pt x="301" y="1238"/>
                  </a:cubicBezTo>
                  <a:cubicBezTo>
                    <a:pt x="293" y="1230"/>
                    <a:pt x="292" y="1222"/>
                    <a:pt x="300" y="1214"/>
                  </a:cubicBezTo>
                  <a:cubicBezTo>
                    <a:pt x="308" y="1204"/>
                    <a:pt x="318" y="1195"/>
                    <a:pt x="326" y="1185"/>
                  </a:cubicBezTo>
                  <a:cubicBezTo>
                    <a:pt x="331" y="1180"/>
                    <a:pt x="335" y="1175"/>
                    <a:pt x="340" y="1170"/>
                  </a:cubicBezTo>
                  <a:cubicBezTo>
                    <a:pt x="335" y="1165"/>
                    <a:pt x="331" y="1161"/>
                    <a:pt x="326" y="1157"/>
                  </a:cubicBezTo>
                  <a:cubicBezTo>
                    <a:pt x="323" y="1160"/>
                    <a:pt x="320" y="1163"/>
                    <a:pt x="318" y="1166"/>
                  </a:cubicBezTo>
                  <a:cubicBezTo>
                    <a:pt x="306" y="1179"/>
                    <a:pt x="294" y="1191"/>
                    <a:pt x="283" y="1205"/>
                  </a:cubicBezTo>
                  <a:cubicBezTo>
                    <a:pt x="276" y="1214"/>
                    <a:pt x="275" y="1224"/>
                    <a:pt x="283" y="1233"/>
                  </a:cubicBezTo>
                  <a:cubicBezTo>
                    <a:pt x="289" y="1240"/>
                    <a:pt x="295" y="1247"/>
                    <a:pt x="302" y="1252"/>
                  </a:cubicBezTo>
                  <a:cubicBezTo>
                    <a:pt x="315" y="1260"/>
                    <a:pt x="326" y="1258"/>
                    <a:pt x="336" y="1247"/>
                  </a:cubicBezTo>
                  <a:cubicBezTo>
                    <a:pt x="346" y="1236"/>
                    <a:pt x="355" y="1226"/>
                    <a:pt x="364" y="1216"/>
                  </a:cubicBezTo>
                  <a:cubicBezTo>
                    <a:pt x="368" y="1211"/>
                    <a:pt x="372" y="1207"/>
                    <a:pt x="376" y="1202"/>
                  </a:cubicBezTo>
                  <a:cubicBezTo>
                    <a:pt x="372" y="1199"/>
                    <a:pt x="369" y="1195"/>
                    <a:pt x="364" y="1191"/>
                  </a:cubicBezTo>
                  <a:close/>
                  <a:moveTo>
                    <a:pt x="1048" y="1249"/>
                  </a:moveTo>
                  <a:cubicBezTo>
                    <a:pt x="1050" y="1252"/>
                    <a:pt x="1050" y="1254"/>
                    <a:pt x="1051" y="1256"/>
                  </a:cubicBezTo>
                  <a:cubicBezTo>
                    <a:pt x="1060" y="1271"/>
                    <a:pt x="1069" y="1287"/>
                    <a:pt x="1078" y="1303"/>
                  </a:cubicBezTo>
                  <a:cubicBezTo>
                    <a:pt x="1082" y="1311"/>
                    <a:pt x="1080" y="1319"/>
                    <a:pt x="1072" y="1324"/>
                  </a:cubicBezTo>
                  <a:cubicBezTo>
                    <a:pt x="1062" y="1329"/>
                    <a:pt x="1054" y="1328"/>
                    <a:pt x="1049" y="1319"/>
                  </a:cubicBezTo>
                  <a:cubicBezTo>
                    <a:pt x="1046" y="1315"/>
                    <a:pt x="1044" y="1310"/>
                    <a:pt x="1041" y="1306"/>
                  </a:cubicBezTo>
                  <a:cubicBezTo>
                    <a:pt x="1034" y="1292"/>
                    <a:pt x="1026" y="1279"/>
                    <a:pt x="1019" y="1265"/>
                  </a:cubicBezTo>
                  <a:cubicBezTo>
                    <a:pt x="1013" y="1269"/>
                    <a:pt x="1008" y="1272"/>
                    <a:pt x="1002" y="1275"/>
                  </a:cubicBezTo>
                  <a:cubicBezTo>
                    <a:pt x="1013" y="1294"/>
                    <a:pt x="1022" y="1312"/>
                    <a:pt x="1033" y="1330"/>
                  </a:cubicBezTo>
                  <a:cubicBezTo>
                    <a:pt x="1040" y="1341"/>
                    <a:pt x="1049" y="1344"/>
                    <a:pt x="1062" y="1340"/>
                  </a:cubicBezTo>
                  <a:cubicBezTo>
                    <a:pt x="1069" y="1337"/>
                    <a:pt x="1076" y="1334"/>
                    <a:pt x="1082" y="1329"/>
                  </a:cubicBezTo>
                  <a:cubicBezTo>
                    <a:pt x="1096" y="1319"/>
                    <a:pt x="1098" y="1308"/>
                    <a:pt x="1090" y="1293"/>
                  </a:cubicBezTo>
                  <a:cubicBezTo>
                    <a:pt x="1082" y="1277"/>
                    <a:pt x="1073" y="1262"/>
                    <a:pt x="1064" y="1246"/>
                  </a:cubicBezTo>
                  <a:cubicBezTo>
                    <a:pt x="1063" y="1244"/>
                    <a:pt x="1062" y="1243"/>
                    <a:pt x="1061" y="1242"/>
                  </a:cubicBezTo>
                  <a:cubicBezTo>
                    <a:pt x="1057" y="1244"/>
                    <a:pt x="1053" y="1247"/>
                    <a:pt x="1048" y="1249"/>
                  </a:cubicBezTo>
                  <a:close/>
                  <a:moveTo>
                    <a:pt x="1175" y="336"/>
                  </a:moveTo>
                  <a:cubicBezTo>
                    <a:pt x="1167" y="340"/>
                    <a:pt x="1161" y="338"/>
                    <a:pt x="1156" y="335"/>
                  </a:cubicBezTo>
                  <a:cubicBezTo>
                    <a:pt x="1150" y="332"/>
                    <a:pt x="1144" y="329"/>
                    <a:pt x="1138" y="326"/>
                  </a:cubicBezTo>
                  <a:cubicBezTo>
                    <a:pt x="1135" y="324"/>
                    <a:pt x="1131" y="322"/>
                    <a:pt x="1128" y="327"/>
                  </a:cubicBezTo>
                  <a:cubicBezTo>
                    <a:pt x="1125" y="332"/>
                    <a:pt x="1127" y="336"/>
                    <a:pt x="1130" y="339"/>
                  </a:cubicBezTo>
                  <a:cubicBezTo>
                    <a:pt x="1136" y="342"/>
                    <a:pt x="1142" y="346"/>
                    <a:pt x="1148" y="349"/>
                  </a:cubicBezTo>
                  <a:cubicBezTo>
                    <a:pt x="1151" y="350"/>
                    <a:pt x="1153" y="352"/>
                    <a:pt x="1151" y="356"/>
                  </a:cubicBezTo>
                  <a:cubicBezTo>
                    <a:pt x="1149" y="359"/>
                    <a:pt x="1146" y="359"/>
                    <a:pt x="1144" y="356"/>
                  </a:cubicBezTo>
                  <a:cubicBezTo>
                    <a:pt x="1139" y="353"/>
                    <a:pt x="1138" y="356"/>
                    <a:pt x="1138" y="360"/>
                  </a:cubicBezTo>
                  <a:cubicBezTo>
                    <a:pt x="1137" y="368"/>
                    <a:pt x="1142" y="374"/>
                    <a:pt x="1147" y="379"/>
                  </a:cubicBezTo>
                  <a:cubicBezTo>
                    <a:pt x="1148" y="380"/>
                    <a:pt x="1153" y="380"/>
                    <a:pt x="1154" y="379"/>
                  </a:cubicBezTo>
                  <a:cubicBezTo>
                    <a:pt x="1157" y="377"/>
                    <a:pt x="1160" y="373"/>
                    <a:pt x="1162" y="371"/>
                  </a:cubicBezTo>
                  <a:cubicBezTo>
                    <a:pt x="1164" y="368"/>
                    <a:pt x="1165" y="366"/>
                    <a:pt x="1167" y="363"/>
                  </a:cubicBezTo>
                  <a:cubicBezTo>
                    <a:pt x="1171" y="367"/>
                    <a:pt x="1175" y="370"/>
                    <a:pt x="1178" y="373"/>
                  </a:cubicBezTo>
                  <a:cubicBezTo>
                    <a:pt x="1182" y="376"/>
                    <a:pt x="1186" y="380"/>
                    <a:pt x="1191" y="376"/>
                  </a:cubicBezTo>
                  <a:cubicBezTo>
                    <a:pt x="1194" y="373"/>
                    <a:pt x="1194" y="367"/>
                    <a:pt x="1189" y="362"/>
                  </a:cubicBezTo>
                  <a:cubicBezTo>
                    <a:pt x="1187" y="360"/>
                    <a:pt x="1184" y="358"/>
                    <a:pt x="1182" y="355"/>
                  </a:cubicBezTo>
                  <a:cubicBezTo>
                    <a:pt x="1180" y="354"/>
                    <a:pt x="1178" y="352"/>
                    <a:pt x="1177" y="350"/>
                  </a:cubicBezTo>
                  <a:cubicBezTo>
                    <a:pt x="1177" y="349"/>
                    <a:pt x="1177" y="349"/>
                    <a:pt x="1178" y="348"/>
                  </a:cubicBezTo>
                  <a:cubicBezTo>
                    <a:pt x="1182" y="349"/>
                    <a:pt x="1186" y="350"/>
                    <a:pt x="1190" y="352"/>
                  </a:cubicBezTo>
                  <a:cubicBezTo>
                    <a:pt x="1197" y="355"/>
                    <a:pt x="1203" y="352"/>
                    <a:pt x="1203" y="344"/>
                  </a:cubicBezTo>
                  <a:cubicBezTo>
                    <a:pt x="1203" y="337"/>
                    <a:pt x="1201" y="331"/>
                    <a:pt x="1195" y="326"/>
                  </a:cubicBezTo>
                  <a:cubicBezTo>
                    <a:pt x="1186" y="319"/>
                    <a:pt x="1178" y="311"/>
                    <a:pt x="1167" y="309"/>
                  </a:cubicBezTo>
                  <a:cubicBezTo>
                    <a:pt x="1160" y="307"/>
                    <a:pt x="1153" y="311"/>
                    <a:pt x="1151" y="318"/>
                  </a:cubicBezTo>
                  <a:cubicBezTo>
                    <a:pt x="1150" y="323"/>
                    <a:pt x="1153" y="328"/>
                    <a:pt x="1160" y="330"/>
                  </a:cubicBezTo>
                  <a:cubicBezTo>
                    <a:pt x="1164" y="332"/>
                    <a:pt x="1169" y="334"/>
                    <a:pt x="1175" y="336"/>
                  </a:cubicBezTo>
                  <a:close/>
                  <a:moveTo>
                    <a:pt x="598" y="1403"/>
                  </a:moveTo>
                  <a:cubicBezTo>
                    <a:pt x="598" y="1399"/>
                    <a:pt x="598" y="1396"/>
                    <a:pt x="598" y="1393"/>
                  </a:cubicBezTo>
                  <a:cubicBezTo>
                    <a:pt x="596" y="1371"/>
                    <a:pt x="595" y="1350"/>
                    <a:pt x="594" y="1328"/>
                  </a:cubicBezTo>
                  <a:cubicBezTo>
                    <a:pt x="593" y="1311"/>
                    <a:pt x="593" y="1311"/>
                    <a:pt x="577" y="1307"/>
                  </a:cubicBezTo>
                  <a:cubicBezTo>
                    <a:pt x="573" y="1306"/>
                    <a:pt x="571" y="1307"/>
                    <a:pt x="569" y="1310"/>
                  </a:cubicBezTo>
                  <a:cubicBezTo>
                    <a:pt x="559" y="1325"/>
                    <a:pt x="548" y="1341"/>
                    <a:pt x="537" y="1356"/>
                  </a:cubicBezTo>
                  <a:cubicBezTo>
                    <a:pt x="531" y="1364"/>
                    <a:pt x="526" y="1372"/>
                    <a:pt x="521" y="1379"/>
                  </a:cubicBezTo>
                  <a:cubicBezTo>
                    <a:pt x="529" y="1384"/>
                    <a:pt x="532" y="1384"/>
                    <a:pt x="536" y="1378"/>
                  </a:cubicBezTo>
                  <a:cubicBezTo>
                    <a:pt x="545" y="1366"/>
                    <a:pt x="545" y="1366"/>
                    <a:pt x="560" y="1370"/>
                  </a:cubicBezTo>
                  <a:cubicBezTo>
                    <a:pt x="566" y="1372"/>
                    <a:pt x="573" y="1372"/>
                    <a:pt x="577" y="1376"/>
                  </a:cubicBezTo>
                  <a:cubicBezTo>
                    <a:pt x="580" y="1380"/>
                    <a:pt x="579" y="1388"/>
                    <a:pt x="580" y="1394"/>
                  </a:cubicBezTo>
                  <a:cubicBezTo>
                    <a:pt x="580" y="1395"/>
                    <a:pt x="582" y="1398"/>
                    <a:pt x="583" y="1398"/>
                  </a:cubicBezTo>
                  <a:cubicBezTo>
                    <a:pt x="587" y="1400"/>
                    <a:pt x="592" y="1401"/>
                    <a:pt x="598" y="1403"/>
                  </a:cubicBezTo>
                  <a:close/>
                  <a:moveTo>
                    <a:pt x="179" y="900"/>
                  </a:moveTo>
                  <a:cubicBezTo>
                    <a:pt x="177" y="886"/>
                    <a:pt x="177" y="886"/>
                    <a:pt x="165" y="882"/>
                  </a:cubicBezTo>
                  <a:cubicBezTo>
                    <a:pt x="159" y="880"/>
                    <a:pt x="154" y="878"/>
                    <a:pt x="147" y="875"/>
                  </a:cubicBezTo>
                  <a:cubicBezTo>
                    <a:pt x="154" y="868"/>
                    <a:pt x="160" y="863"/>
                    <a:pt x="166" y="857"/>
                  </a:cubicBezTo>
                  <a:cubicBezTo>
                    <a:pt x="167" y="856"/>
                    <a:pt x="169" y="853"/>
                    <a:pt x="169" y="852"/>
                  </a:cubicBezTo>
                  <a:cubicBezTo>
                    <a:pt x="168" y="845"/>
                    <a:pt x="166" y="839"/>
                    <a:pt x="165" y="832"/>
                  </a:cubicBezTo>
                  <a:cubicBezTo>
                    <a:pt x="156" y="840"/>
                    <a:pt x="147" y="846"/>
                    <a:pt x="141" y="854"/>
                  </a:cubicBezTo>
                  <a:cubicBezTo>
                    <a:pt x="131" y="866"/>
                    <a:pt x="121" y="866"/>
                    <a:pt x="108" y="859"/>
                  </a:cubicBezTo>
                  <a:cubicBezTo>
                    <a:pt x="100" y="855"/>
                    <a:pt x="91" y="852"/>
                    <a:pt x="81" y="849"/>
                  </a:cubicBezTo>
                  <a:cubicBezTo>
                    <a:pt x="81" y="857"/>
                    <a:pt x="83" y="863"/>
                    <a:pt x="91" y="865"/>
                  </a:cubicBezTo>
                  <a:cubicBezTo>
                    <a:pt x="99" y="868"/>
                    <a:pt x="107" y="872"/>
                    <a:pt x="116" y="876"/>
                  </a:cubicBezTo>
                  <a:cubicBezTo>
                    <a:pt x="108" y="883"/>
                    <a:pt x="102" y="889"/>
                    <a:pt x="95" y="896"/>
                  </a:cubicBezTo>
                  <a:cubicBezTo>
                    <a:pt x="94" y="897"/>
                    <a:pt x="92" y="900"/>
                    <a:pt x="92" y="901"/>
                  </a:cubicBezTo>
                  <a:cubicBezTo>
                    <a:pt x="93" y="908"/>
                    <a:pt x="94" y="914"/>
                    <a:pt x="96" y="922"/>
                  </a:cubicBezTo>
                  <a:cubicBezTo>
                    <a:pt x="109" y="910"/>
                    <a:pt x="121" y="899"/>
                    <a:pt x="132" y="888"/>
                  </a:cubicBezTo>
                  <a:cubicBezTo>
                    <a:pt x="136" y="885"/>
                    <a:pt x="138" y="884"/>
                    <a:pt x="143" y="886"/>
                  </a:cubicBezTo>
                  <a:cubicBezTo>
                    <a:pt x="154" y="891"/>
                    <a:pt x="166" y="895"/>
                    <a:pt x="179" y="900"/>
                  </a:cubicBezTo>
                  <a:close/>
                  <a:moveTo>
                    <a:pt x="105" y="947"/>
                  </a:moveTo>
                  <a:cubicBezTo>
                    <a:pt x="132" y="939"/>
                    <a:pt x="159" y="931"/>
                    <a:pt x="186" y="923"/>
                  </a:cubicBezTo>
                  <a:cubicBezTo>
                    <a:pt x="185" y="918"/>
                    <a:pt x="184" y="914"/>
                    <a:pt x="183" y="910"/>
                  </a:cubicBezTo>
                  <a:cubicBezTo>
                    <a:pt x="182" y="905"/>
                    <a:pt x="180" y="905"/>
                    <a:pt x="175" y="906"/>
                  </a:cubicBezTo>
                  <a:cubicBezTo>
                    <a:pt x="155" y="912"/>
                    <a:pt x="134" y="918"/>
                    <a:pt x="114" y="924"/>
                  </a:cubicBezTo>
                  <a:cubicBezTo>
                    <a:pt x="97" y="929"/>
                    <a:pt x="97" y="929"/>
                    <a:pt x="104" y="946"/>
                  </a:cubicBezTo>
                  <a:cubicBezTo>
                    <a:pt x="104" y="946"/>
                    <a:pt x="104" y="946"/>
                    <a:pt x="105" y="947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9151225" y="1342642"/>
              <a:ext cx="4289754" cy="4299310"/>
            </a:xfrm>
            <a:custGeom>
              <a:avLst/>
              <a:gdLst>
                <a:gd name="T0" fmla="*/ 515 w 1048"/>
                <a:gd name="T1" fmla="*/ 1041 h 1049"/>
                <a:gd name="T2" fmla="*/ 6 w 1048"/>
                <a:gd name="T3" fmla="*/ 511 h 1049"/>
                <a:gd name="T4" fmla="*/ 513 w 1048"/>
                <a:gd name="T5" fmla="*/ 6 h 1049"/>
                <a:gd name="T6" fmla="*/ 1040 w 1048"/>
                <a:gd name="T7" fmla="*/ 538 h 1049"/>
                <a:gd name="T8" fmla="*/ 515 w 1048"/>
                <a:gd name="T9" fmla="*/ 1041 h 1049"/>
                <a:gd name="T10" fmla="*/ 524 w 1048"/>
                <a:gd name="T11" fmla="*/ 1027 h 1049"/>
                <a:gd name="T12" fmla="*/ 1025 w 1048"/>
                <a:gd name="T13" fmla="*/ 527 h 1049"/>
                <a:gd name="T14" fmla="*/ 524 w 1048"/>
                <a:gd name="T15" fmla="*/ 22 h 1049"/>
                <a:gd name="T16" fmla="*/ 22 w 1048"/>
                <a:gd name="T17" fmla="*/ 530 h 1049"/>
                <a:gd name="T18" fmla="*/ 524 w 1048"/>
                <a:gd name="T19" fmla="*/ 1027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8" h="1049">
                  <a:moveTo>
                    <a:pt x="515" y="1041"/>
                  </a:moveTo>
                  <a:cubicBezTo>
                    <a:pt x="240" y="1041"/>
                    <a:pt x="0" y="809"/>
                    <a:pt x="6" y="511"/>
                  </a:cubicBezTo>
                  <a:cubicBezTo>
                    <a:pt x="13" y="235"/>
                    <a:pt x="238" y="11"/>
                    <a:pt x="513" y="6"/>
                  </a:cubicBezTo>
                  <a:cubicBezTo>
                    <a:pt x="804" y="0"/>
                    <a:pt x="1048" y="239"/>
                    <a:pt x="1040" y="538"/>
                  </a:cubicBezTo>
                  <a:cubicBezTo>
                    <a:pt x="1033" y="815"/>
                    <a:pt x="803" y="1049"/>
                    <a:pt x="515" y="1041"/>
                  </a:cubicBezTo>
                  <a:close/>
                  <a:moveTo>
                    <a:pt x="524" y="1027"/>
                  </a:moveTo>
                  <a:cubicBezTo>
                    <a:pt x="805" y="1023"/>
                    <a:pt x="1023" y="801"/>
                    <a:pt x="1025" y="527"/>
                  </a:cubicBezTo>
                  <a:cubicBezTo>
                    <a:pt x="1026" y="249"/>
                    <a:pt x="806" y="22"/>
                    <a:pt x="524" y="22"/>
                  </a:cubicBezTo>
                  <a:cubicBezTo>
                    <a:pt x="242" y="21"/>
                    <a:pt x="19" y="248"/>
                    <a:pt x="22" y="530"/>
                  </a:cubicBezTo>
                  <a:cubicBezTo>
                    <a:pt x="25" y="803"/>
                    <a:pt x="243" y="1023"/>
                    <a:pt x="524" y="102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2831909" y="4416646"/>
              <a:ext cx="957791" cy="1139317"/>
            </a:xfrm>
            <a:custGeom>
              <a:avLst/>
              <a:gdLst>
                <a:gd name="T0" fmla="*/ 166 w 234"/>
                <a:gd name="T1" fmla="*/ 67 h 278"/>
                <a:gd name="T2" fmla="*/ 166 w 234"/>
                <a:gd name="T3" fmla="*/ 93 h 278"/>
                <a:gd name="T4" fmla="*/ 211 w 234"/>
                <a:gd name="T5" fmla="*/ 93 h 278"/>
                <a:gd name="T6" fmla="*/ 199 w 234"/>
                <a:gd name="T7" fmla="*/ 110 h 278"/>
                <a:gd name="T8" fmla="*/ 192 w 234"/>
                <a:gd name="T9" fmla="*/ 111 h 278"/>
                <a:gd name="T10" fmla="*/ 155 w 234"/>
                <a:gd name="T11" fmla="*/ 109 h 278"/>
                <a:gd name="T12" fmla="*/ 148 w 234"/>
                <a:gd name="T13" fmla="*/ 111 h 278"/>
                <a:gd name="T14" fmla="*/ 184 w 234"/>
                <a:gd name="T15" fmla="*/ 135 h 278"/>
                <a:gd name="T16" fmla="*/ 174 w 234"/>
                <a:gd name="T17" fmla="*/ 150 h 278"/>
                <a:gd name="T18" fmla="*/ 110 w 234"/>
                <a:gd name="T19" fmla="*/ 109 h 278"/>
                <a:gd name="T20" fmla="*/ 85 w 234"/>
                <a:gd name="T21" fmla="*/ 141 h 278"/>
                <a:gd name="T22" fmla="*/ 105 w 234"/>
                <a:gd name="T23" fmla="*/ 157 h 278"/>
                <a:gd name="T24" fmla="*/ 126 w 234"/>
                <a:gd name="T25" fmla="*/ 132 h 278"/>
                <a:gd name="T26" fmla="*/ 133 w 234"/>
                <a:gd name="T27" fmla="*/ 138 h 278"/>
                <a:gd name="T28" fmla="*/ 117 w 234"/>
                <a:gd name="T29" fmla="*/ 158 h 278"/>
                <a:gd name="T30" fmla="*/ 118 w 234"/>
                <a:gd name="T31" fmla="*/ 168 h 278"/>
                <a:gd name="T32" fmla="*/ 136 w 234"/>
                <a:gd name="T33" fmla="*/ 182 h 278"/>
                <a:gd name="T34" fmla="*/ 161 w 234"/>
                <a:gd name="T35" fmla="*/ 151 h 278"/>
                <a:gd name="T36" fmla="*/ 169 w 234"/>
                <a:gd name="T37" fmla="*/ 157 h 278"/>
                <a:gd name="T38" fmla="*/ 132 w 234"/>
                <a:gd name="T39" fmla="*/ 203 h 278"/>
                <a:gd name="T40" fmla="*/ 72 w 234"/>
                <a:gd name="T41" fmla="*/ 155 h 278"/>
                <a:gd name="T42" fmla="*/ 70 w 234"/>
                <a:gd name="T43" fmla="*/ 156 h 278"/>
                <a:gd name="T44" fmla="*/ 104 w 234"/>
                <a:gd name="T45" fmla="*/ 233 h 278"/>
                <a:gd name="T46" fmla="*/ 19 w 234"/>
                <a:gd name="T47" fmla="*/ 203 h 278"/>
                <a:gd name="T48" fmla="*/ 18 w 234"/>
                <a:gd name="T49" fmla="*/ 205 h 278"/>
                <a:gd name="T50" fmla="*/ 70 w 234"/>
                <a:gd name="T51" fmla="*/ 265 h 278"/>
                <a:gd name="T52" fmla="*/ 55 w 234"/>
                <a:gd name="T53" fmla="*/ 278 h 278"/>
                <a:gd name="T54" fmla="*/ 0 w 234"/>
                <a:gd name="T55" fmla="*/ 212 h 278"/>
                <a:gd name="T56" fmla="*/ 12 w 234"/>
                <a:gd name="T57" fmla="*/ 202 h 278"/>
                <a:gd name="T58" fmla="*/ 24 w 234"/>
                <a:gd name="T59" fmla="*/ 191 h 278"/>
                <a:gd name="T60" fmla="*/ 34 w 234"/>
                <a:gd name="T61" fmla="*/ 189 h 278"/>
                <a:gd name="T62" fmla="*/ 76 w 234"/>
                <a:gd name="T63" fmla="*/ 204 h 278"/>
                <a:gd name="T64" fmla="*/ 80 w 234"/>
                <a:gd name="T65" fmla="*/ 206 h 278"/>
                <a:gd name="T66" fmla="*/ 78 w 234"/>
                <a:gd name="T67" fmla="*/ 199 h 278"/>
                <a:gd name="T68" fmla="*/ 61 w 234"/>
                <a:gd name="T69" fmla="*/ 162 h 278"/>
                <a:gd name="T70" fmla="*/ 62 w 234"/>
                <a:gd name="T71" fmla="*/ 153 h 278"/>
                <a:gd name="T72" fmla="*/ 121 w 234"/>
                <a:gd name="T73" fmla="*/ 75 h 278"/>
                <a:gd name="T74" fmla="*/ 146 w 234"/>
                <a:gd name="T75" fmla="*/ 55 h 278"/>
                <a:gd name="T76" fmla="*/ 163 w 234"/>
                <a:gd name="T77" fmla="*/ 2 h 278"/>
                <a:gd name="T78" fmla="*/ 176 w 234"/>
                <a:gd name="T79" fmla="*/ 1 h 278"/>
                <a:gd name="T80" fmla="*/ 161 w 234"/>
                <a:gd name="T81" fmla="*/ 24 h 278"/>
                <a:gd name="T82" fmla="*/ 158 w 234"/>
                <a:gd name="T83" fmla="*/ 32 h 278"/>
                <a:gd name="T84" fmla="*/ 162 w 234"/>
                <a:gd name="T85" fmla="*/ 42 h 278"/>
                <a:gd name="T86" fmla="*/ 172 w 234"/>
                <a:gd name="T87" fmla="*/ 40 h 278"/>
                <a:gd name="T88" fmla="*/ 185 w 234"/>
                <a:gd name="T89" fmla="*/ 27 h 278"/>
                <a:gd name="T90" fmla="*/ 226 w 234"/>
                <a:gd name="T91" fmla="*/ 25 h 278"/>
                <a:gd name="T92" fmla="*/ 232 w 234"/>
                <a:gd name="T93" fmla="*/ 48 h 278"/>
                <a:gd name="T94" fmla="*/ 214 w 234"/>
                <a:gd name="T95" fmla="*/ 81 h 278"/>
                <a:gd name="T96" fmla="*/ 200 w 234"/>
                <a:gd name="T97" fmla="*/ 82 h 278"/>
                <a:gd name="T98" fmla="*/ 208 w 234"/>
                <a:gd name="T99" fmla="*/ 72 h 278"/>
                <a:gd name="T100" fmla="*/ 218 w 234"/>
                <a:gd name="T101" fmla="*/ 55 h 278"/>
                <a:gd name="T102" fmla="*/ 213 w 234"/>
                <a:gd name="T103" fmla="*/ 39 h 278"/>
                <a:gd name="T104" fmla="*/ 195 w 234"/>
                <a:gd name="T105" fmla="*/ 40 h 278"/>
                <a:gd name="T106" fmla="*/ 185 w 234"/>
                <a:gd name="T107" fmla="*/ 52 h 278"/>
                <a:gd name="T108" fmla="*/ 166 w 234"/>
                <a:gd name="T109" fmla="*/ 67 h 278"/>
                <a:gd name="T110" fmla="*/ 159 w 234"/>
                <a:gd name="T111" fmla="*/ 87 h 278"/>
                <a:gd name="T112" fmla="*/ 147 w 234"/>
                <a:gd name="T113" fmla="*/ 73 h 278"/>
                <a:gd name="T114" fmla="*/ 131 w 234"/>
                <a:gd name="T115" fmla="*/ 77 h 278"/>
                <a:gd name="T116" fmla="*/ 123 w 234"/>
                <a:gd name="T117" fmla="*/ 90 h 278"/>
                <a:gd name="T118" fmla="*/ 124 w 234"/>
                <a:gd name="T119" fmla="*/ 95 h 278"/>
                <a:gd name="T120" fmla="*/ 142 w 234"/>
                <a:gd name="T121" fmla="*/ 108 h 278"/>
                <a:gd name="T122" fmla="*/ 146 w 234"/>
                <a:gd name="T123" fmla="*/ 108 h 278"/>
                <a:gd name="T124" fmla="*/ 159 w 234"/>
                <a:gd name="T125" fmla="*/ 8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4" h="278">
                  <a:moveTo>
                    <a:pt x="166" y="67"/>
                  </a:moveTo>
                  <a:cubicBezTo>
                    <a:pt x="171" y="74"/>
                    <a:pt x="169" y="83"/>
                    <a:pt x="166" y="93"/>
                  </a:cubicBezTo>
                  <a:cubicBezTo>
                    <a:pt x="181" y="93"/>
                    <a:pt x="195" y="93"/>
                    <a:pt x="211" y="93"/>
                  </a:cubicBezTo>
                  <a:cubicBezTo>
                    <a:pt x="206" y="100"/>
                    <a:pt x="203" y="105"/>
                    <a:pt x="199" y="110"/>
                  </a:cubicBezTo>
                  <a:cubicBezTo>
                    <a:pt x="198" y="111"/>
                    <a:pt x="194" y="112"/>
                    <a:pt x="192" y="111"/>
                  </a:cubicBezTo>
                  <a:cubicBezTo>
                    <a:pt x="179" y="111"/>
                    <a:pt x="167" y="110"/>
                    <a:pt x="155" y="109"/>
                  </a:cubicBezTo>
                  <a:cubicBezTo>
                    <a:pt x="152" y="109"/>
                    <a:pt x="150" y="109"/>
                    <a:pt x="148" y="111"/>
                  </a:cubicBezTo>
                  <a:cubicBezTo>
                    <a:pt x="159" y="119"/>
                    <a:pt x="171" y="126"/>
                    <a:pt x="184" y="135"/>
                  </a:cubicBezTo>
                  <a:cubicBezTo>
                    <a:pt x="181" y="140"/>
                    <a:pt x="178" y="145"/>
                    <a:pt x="174" y="150"/>
                  </a:cubicBezTo>
                  <a:cubicBezTo>
                    <a:pt x="153" y="137"/>
                    <a:pt x="132" y="123"/>
                    <a:pt x="110" y="109"/>
                  </a:cubicBezTo>
                  <a:cubicBezTo>
                    <a:pt x="102" y="120"/>
                    <a:pt x="93" y="130"/>
                    <a:pt x="85" y="141"/>
                  </a:cubicBezTo>
                  <a:cubicBezTo>
                    <a:pt x="92" y="146"/>
                    <a:pt x="98" y="151"/>
                    <a:pt x="105" y="157"/>
                  </a:cubicBezTo>
                  <a:cubicBezTo>
                    <a:pt x="112" y="148"/>
                    <a:pt x="119" y="140"/>
                    <a:pt x="126" y="132"/>
                  </a:cubicBezTo>
                  <a:cubicBezTo>
                    <a:pt x="128" y="134"/>
                    <a:pt x="131" y="136"/>
                    <a:pt x="133" y="138"/>
                  </a:cubicBezTo>
                  <a:cubicBezTo>
                    <a:pt x="128" y="145"/>
                    <a:pt x="123" y="152"/>
                    <a:pt x="117" y="158"/>
                  </a:cubicBezTo>
                  <a:cubicBezTo>
                    <a:pt x="114" y="162"/>
                    <a:pt x="113" y="164"/>
                    <a:pt x="118" y="168"/>
                  </a:cubicBezTo>
                  <a:cubicBezTo>
                    <a:pt x="124" y="172"/>
                    <a:pt x="129" y="177"/>
                    <a:pt x="136" y="182"/>
                  </a:cubicBezTo>
                  <a:cubicBezTo>
                    <a:pt x="145" y="172"/>
                    <a:pt x="153" y="162"/>
                    <a:pt x="161" y="151"/>
                  </a:cubicBezTo>
                  <a:cubicBezTo>
                    <a:pt x="164" y="153"/>
                    <a:pt x="166" y="155"/>
                    <a:pt x="169" y="157"/>
                  </a:cubicBezTo>
                  <a:cubicBezTo>
                    <a:pt x="157" y="173"/>
                    <a:pt x="145" y="188"/>
                    <a:pt x="132" y="203"/>
                  </a:cubicBezTo>
                  <a:cubicBezTo>
                    <a:pt x="112" y="187"/>
                    <a:pt x="92" y="171"/>
                    <a:pt x="72" y="155"/>
                  </a:cubicBezTo>
                  <a:cubicBezTo>
                    <a:pt x="71" y="155"/>
                    <a:pt x="71" y="155"/>
                    <a:pt x="70" y="156"/>
                  </a:cubicBezTo>
                  <a:cubicBezTo>
                    <a:pt x="81" y="181"/>
                    <a:pt x="92" y="206"/>
                    <a:pt x="104" y="233"/>
                  </a:cubicBezTo>
                  <a:cubicBezTo>
                    <a:pt x="74" y="223"/>
                    <a:pt x="47" y="213"/>
                    <a:pt x="19" y="203"/>
                  </a:cubicBezTo>
                  <a:cubicBezTo>
                    <a:pt x="19" y="204"/>
                    <a:pt x="18" y="204"/>
                    <a:pt x="18" y="205"/>
                  </a:cubicBezTo>
                  <a:cubicBezTo>
                    <a:pt x="35" y="225"/>
                    <a:pt x="52" y="245"/>
                    <a:pt x="70" y="265"/>
                  </a:cubicBezTo>
                  <a:cubicBezTo>
                    <a:pt x="65" y="269"/>
                    <a:pt x="61" y="273"/>
                    <a:pt x="55" y="278"/>
                  </a:cubicBezTo>
                  <a:cubicBezTo>
                    <a:pt x="37" y="256"/>
                    <a:pt x="18" y="235"/>
                    <a:pt x="0" y="212"/>
                  </a:cubicBezTo>
                  <a:cubicBezTo>
                    <a:pt x="4" y="209"/>
                    <a:pt x="8" y="205"/>
                    <a:pt x="12" y="202"/>
                  </a:cubicBezTo>
                  <a:cubicBezTo>
                    <a:pt x="16" y="198"/>
                    <a:pt x="20" y="195"/>
                    <a:pt x="24" y="191"/>
                  </a:cubicBezTo>
                  <a:cubicBezTo>
                    <a:pt x="27" y="188"/>
                    <a:pt x="30" y="188"/>
                    <a:pt x="34" y="189"/>
                  </a:cubicBezTo>
                  <a:cubicBezTo>
                    <a:pt x="48" y="195"/>
                    <a:pt x="62" y="199"/>
                    <a:pt x="76" y="204"/>
                  </a:cubicBezTo>
                  <a:cubicBezTo>
                    <a:pt x="77" y="205"/>
                    <a:pt x="78" y="205"/>
                    <a:pt x="80" y="206"/>
                  </a:cubicBezTo>
                  <a:cubicBezTo>
                    <a:pt x="79" y="203"/>
                    <a:pt x="79" y="201"/>
                    <a:pt x="78" y="199"/>
                  </a:cubicBezTo>
                  <a:cubicBezTo>
                    <a:pt x="72" y="186"/>
                    <a:pt x="67" y="174"/>
                    <a:pt x="61" y="162"/>
                  </a:cubicBezTo>
                  <a:cubicBezTo>
                    <a:pt x="59" y="158"/>
                    <a:pt x="59" y="156"/>
                    <a:pt x="62" y="153"/>
                  </a:cubicBezTo>
                  <a:cubicBezTo>
                    <a:pt x="83" y="128"/>
                    <a:pt x="104" y="103"/>
                    <a:pt x="121" y="75"/>
                  </a:cubicBezTo>
                  <a:cubicBezTo>
                    <a:pt x="126" y="65"/>
                    <a:pt x="133" y="55"/>
                    <a:pt x="146" y="55"/>
                  </a:cubicBezTo>
                  <a:cubicBezTo>
                    <a:pt x="139" y="32"/>
                    <a:pt x="151" y="17"/>
                    <a:pt x="163" y="2"/>
                  </a:cubicBezTo>
                  <a:cubicBezTo>
                    <a:pt x="165" y="0"/>
                    <a:pt x="171" y="1"/>
                    <a:pt x="176" y="1"/>
                  </a:cubicBezTo>
                  <a:cubicBezTo>
                    <a:pt x="170" y="10"/>
                    <a:pt x="165" y="17"/>
                    <a:pt x="161" y="24"/>
                  </a:cubicBezTo>
                  <a:cubicBezTo>
                    <a:pt x="159" y="27"/>
                    <a:pt x="158" y="30"/>
                    <a:pt x="158" y="32"/>
                  </a:cubicBezTo>
                  <a:cubicBezTo>
                    <a:pt x="159" y="36"/>
                    <a:pt x="160" y="40"/>
                    <a:pt x="162" y="42"/>
                  </a:cubicBezTo>
                  <a:cubicBezTo>
                    <a:pt x="165" y="43"/>
                    <a:pt x="170" y="42"/>
                    <a:pt x="172" y="40"/>
                  </a:cubicBezTo>
                  <a:cubicBezTo>
                    <a:pt x="177" y="36"/>
                    <a:pt x="181" y="31"/>
                    <a:pt x="185" y="27"/>
                  </a:cubicBezTo>
                  <a:cubicBezTo>
                    <a:pt x="198" y="12"/>
                    <a:pt x="212" y="11"/>
                    <a:pt x="226" y="25"/>
                  </a:cubicBezTo>
                  <a:cubicBezTo>
                    <a:pt x="233" y="32"/>
                    <a:pt x="234" y="40"/>
                    <a:pt x="232" y="48"/>
                  </a:cubicBezTo>
                  <a:cubicBezTo>
                    <a:pt x="229" y="61"/>
                    <a:pt x="223" y="71"/>
                    <a:pt x="214" y="81"/>
                  </a:cubicBezTo>
                  <a:cubicBezTo>
                    <a:pt x="210" y="86"/>
                    <a:pt x="205" y="83"/>
                    <a:pt x="200" y="82"/>
                  </a:cubicBezTo>
                  <a:cubicBezTo>
                    <a:pt x="203" y="78"/>
                    <a:pt x="206" y="76"/>
                    <a:pt x="208" y="72"/>
                  </a:cubicBezTo>
                  <a:cubicBezTo>
                    <a:pt x="212" y="67"/>
                    <a:pt x="216" y="61"/>
                    <a:pt x="218" y="55"/>
                  </a:cubicBezTo>
                  <a:cubicBezTo>
                    <a:pt x="221" y="48"/>
                    <a:pt x="219" y="43"/>
                    <a:pt x="213" y="39"/>
                  </a:cubicBezTo>
                  <a:cubicBezTo>
                    <a:pt x="206" y="35"/>
                    <a:pt x="201" y="35"/>
                    <a:pt x="195" y="40"/>
                  </a:cubicBezTo>
                  <a:cubicBezTo>
                    <a:pt x="191" y="44"/>
                    <a:pt x="188" y="48"/>
                    <a:pt x="185" y="52"/>
                  </a:cubicBezTo>
                  <a:cubicBezTo>
                    <a:pt x="179" y="57"/>
                    <a:pt x="173" y="61"/>
                    <a:pt x="166" y="67"/>
                  </a:cubicBezTo>
                  <a:close/>
                  <a:moveTo>
                    <a:pt x="159" y="87"/>
                  </a:moveTo>
                  <a:cubicBezTo>
                    <a:pt x="157" y="80"/>
                    <a:pt x="153" y="75"/>
                    <a:pt x="147" y="73"/>
                  </a:cubicBezTo>
                  <a:cubicBezTo>
                    <a:pt x="140" y="71"/>
                    <a:pt x="135" y="72"/>
                    <a:pt x="131" y="77"/>
                  </a:cubicBezTo>
                  <a:cubicBezTo>
                    <a:pt x="128" y="81"/>
                    <a:pt x="125" y="85"/>
                    <a:pt x="123" y="90"/>
                  </a:cubicBezTo>
                  <a:cubicBezTo>
                    <a:pt x="122" y="91"/>
                    <a:pt x="123" y="95"/>
                    <a:pt x="124" y="95"/>
                  </a:cubicBezTo>
                  <a:cubicBezTo>
                    <a:pt x="130" y="100"/>
                    <a:pt x="136" y="104"/>
                    <a:pt x="142" y="108"/>
                  </a:cubicBezTo>
                  <a:cubicBezTo>
                    <a:pt x="143" y="108"/>
                    <a:pt x="146" y="108"/>
                    <a:pt x="146" y="108"/>
                  </a:cubicBezTo>
                  <a:cubicBezTo>
                    <a:pt x="151" y="101"/>
                    <a:pt x="155" y="94"/>
                    <a:pt x="159" y="8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1742750" y="676248"/>
              <a:ext cx="527861" cy="664005"/>
            </a:xfrm>
            <a:custGeom>
              <a:avLst/>
              <a:gdLst>
                <a:gd name="T0" fmla="*/ 21 w 129"/>
                <a:gd name="T1" fmla="*/ 53 h 162"/>
                <a:gd name="T2" fmla="*/ 58 w 129"/>
                <a:gd name="T3" fmla="*/ 5 h 162"/>
                <a:gd name="T4" fmla="*/ 81 w 129"/>
                <a:gd name="T5" fmla="*/ 20 h 162"/>
                <a:gd name="T6" fmla="*/ 76 w 129"/>
                <a:gd name="T7" fmla="*/ 34 h 162"/>
                <a:gd name="T8" fmla="*/ 67 w 129"/>
                <a:gd name="T9" fmla="*/ 50 h 162"/>
                <a:gd name="T10" fmla="*/ 57 w 129"/>
                <a:gd name="T11" fmla="*/ 54 h 162"/>
                <a:gd name="T12" fmla="*/ 39 w 129"/>
                <a:gd name="T13" fmla="*/ 47 h 162"/>
                <a:gd name="T14" fmla="*/ 42 w 129"/>
                <a:gd name="T15" fmla="*/ 55 h 162"/>
                <a:gd name="T16" fmla="*/ 56 w 129"/>
                <a:gd name="T17" fmla="*/ 70 h 162"/>
                <a:gd name="T18" fmla="*/ 66 w 129"/>
                <a:gd name="T19" fmla="*/ 91 h 162"/>
                <a:gd name="T20" fmla="*/ 89 w 129"/>
                <a:gd name="T21" fmla="*/ 102 h 162"/>
                <a:gd name="T22" fmla="*/ 81 w 129"/>
                <a:gd name="T23" fmla="*/ 90 h 162"/>
                <a:gd name="T24" fmla="*/ 67 w 129"/>
                <a:gd name="T25" fmla="*/ 76 h 162"/>
                <a:gd name="T26" fmla="*/ 100 w 129"/>
                <a:gd name="T27" fmla="*/ 69 h 162"/>
                <a:gd name="T28" fmla="*/ 93 w 129"/>
                <a:gd name="T29" fmla="*/ 52 h 162"/>
                <a:gd name="T30" fmla="*/ 79 w 129"/>
                <a:gd name="T31" fmla="*/ 40 h 162"/>
                <a:gd name="T32" fmla="*/ 113 w 129"/>
                <a:gd name="T33" fmla="*/ 18 h 162"/>
                <a:gd name="T34" fmla="*/ 125 w 129"/>
                <a:gd name="T35" fmla="*/ 36 h 162"/>
                <a:gd name="T36" fmla="*/ 124 w 129"/>
                <a:gd name="T37" fmla="*/ 49 h 162"/>
                <a:gd name="T38" fmla="*/ 112 w 129"/>
                <a:gd name="T39" fmla="*/ 61 h 162"/>
                <a:gd name="T40" fmla="*/ 116 w 129"/>
                <a:gd name="T41" fmla="*/ 93 h 162"/>
                <a:gd name="T42" fmla="*/ 83 w 129"/>
                <a:gd name="T43" fmla="*/ 115 h 162"/>
                <a:gd name="T44" fmla="*/ 71 w 129"/>
                <a:gd name="T45" fmla="*/ 130 h 162"/>
                <a:gd name="T46" fmla="*/ 98 w 129"/>
                <a:gd name="T47" fmla="*/ 139 h 162"/>
                <a:gd name="T48" fmla="*/ 105 w 129"/>
                <a:gd name="T49" fmla="*/ 155 h 162"/>
                <a:gd name="T50" fmla="*/ 60 w 129"/>
                <a:gd name="T51" fmla="*/ 150 h 162"/>
                <a:gd name="T52" fmla="*/ 34 w 129"/>
                <a:gd name="T53" fmla="*/ 135 h 162"/>
                <a:gd name="T54" fmla="*/ 21 w 129"/>
                <a:gd name="T55" fmla="*/ 143 h 162"/>
                <a:gd name="T56" fmla="*/ 11 w 129"/>
                <a:gd name="T57" fmla="*/ 134 h 162"/>
                <a:gd name="T58" fmla="*/ 3 w 129"/>
                <a:gd name="T59" fmla="*/ 122 h 162"/>
                <a:gd name="T60" fmla="*/ 20 w 129"/>
                <a:gd name="T61" fmla="*/ 118 h 162"/>
                <a:gd name="T62" fmla="*/ 7 w 129"/>
                <a:gd name="T63" fmla="*/ 81 h 162"/>
                <a:gd name="T64" fmla="*/ 57 w 129"/>
                <a:gd name="T65" fmla="*/ 106 h 162"/>
                <a:gd name="T66" fmla="*/ 34 w 129"/>
                <a:gd name="T67" fmla="*/ 121 h 162"/>
                <a:gd name="T68" fmla="*/ 57 w 129"/>
                <a:gd name="T69" fmla="*/ 106 h 162"/>
                <a:gd name="T70" fmla="*/ 24 w 129"/>
                <a:gd name="T71" fmla="*/ 103 h 162"/>
                <a:gd name="T72" fmla="*/ 18 w 129"/>
                <a:gd name="T73" fmla="*/ 9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62">
                  <a:moveTo>
                    <a:pt x="25" y="55"/>
                  </a:moveTo>
                  <a:cubicBezTo>
                    <a:pt x="24" y="55"/>
                    <a:pt x="22" y="54"/>
                    <a:pt x="21" y="53"/>
                  </a:cubicBezTo>
                  <a:cubicBezTo>
                    <a:pt x="12" y="46"/>
                    <a:pt x="12" y="41"/>
                    <a:pt x="21" y="34"/>
                  </a:cubicBezTo>
                  <a:cubicBezTo>
                    <a:pt x="33" y="24"/>
                    <a:pt x="46" y="14"/>
                    <a:pt x="58" y="5"/>
                  </a:cubicBezTo>
                  <a:cubicBezTo>
                    <a:pt x="65" y="0"/>
                    <a:pt x="73" y="2"/>
                    <a:pt x="75" y="10"/>
                  </a:cubicBezTo>
                  <a:cubicBezTo>
                    <a:pt x="76" y="14"/>
                    <a:pt x="77" y="17"/>
                    <a:pt x="81" y="20"/>
                  </a:cubicBezTo>
                  <a:cubicBezTo>
                    <a:pt x="84" y="21"/>
                    <a:pt x="85" y="26"/>
                    <a:pt x="87" y="30"/>
                  </a:cubicBezTo>
                  <a:cubicBezTo>
                    <a:pt x="84" y="31"/>
                    <a:pt x="80" y="34"/>
                    <a:pt x="76" y="34"/>
                  </a:cubicBezTo>
                  <a:cubicBezTo>
                    <a:pt x="67" y="35"/>
                    <a:pt x="66" y="35"/>
                    <a:pt x="67" y="45"/>
                  </a:cubicBezTo>
                  <a:cubicBezTo>
                    <a:pt x="67" y="47"/>
                    <a:pt x="68" y="49"/>
                    <a:pt x="67" y="50"/>
                  </a:cubicBezTo>
                  <a:cubicBezTo>
                    <a:pt x="66" y="53"/>
                    <a:pt x="65" y="55"/>
                    <a:pt x="63" y="56"/>
                  </a:cubicBezTo>
                  <a:cubicBezTo>
                    <a:pt x="62" y="57"/>
                    <a:pt x="58" y="56"/>
                    <a:pt x="57" y="54"/>
                  </a:cubicBezTo>
                  <a:cubicBezTo>
                    <a:pt x="54" y="50"/>
                    <a:pt x="51" y="45"/>
                    <a:pt x="48" y="39"/>
                  </a:cubicBezTo>
                  <a:cubicBezTo>
                    <a:pt x="45" y="42"/>
                    <a:pt x="42" y="44"/>
                    <a:pt x="39" y="47"/>
                  </a:cubicBezTo>
                  <a:cubicBezTo>
                    <a:pt x="36" y="50"/>
                    <a:pt x="33" y="53"/>
                    <a:pt x="29" y="57"/>
                  </a:cubicBezTo>
                  <a:cubicBezTo>
                    <a:pt x="34" y="56"/>
                    <a:pt x="38" y="57"/>
                    <a:pt x="42" y="55"/>
                  </a:cubicBezTo>
                  <a:cubicBezTo>
                    <a:pt x="48" y="53"/>
                    <a:pt x="53" y="55"/>
                    <a:pt x="56" y="58"/>
                  </a:cubicBezTo>
                  <a:cubicBezTo>
                    <a:pt x="58" y="61"/>
                    <a:pt x="56" y="66"/>
                    <a:pt x="56" y="70"/>
                  </a:cubicBezTo>
                  <a:cubicBezTo>
                    <a:pt x="56" y="72"/>
                    <a:pt x="56" y="75"/>
                    <a:pt x="57" y="77"/>
                  </a:cubicBezTo>
                  <a:cubicBezTo>
                    <a:pt x="60" y="82"/>
                    <a:pt x="63" y="86"/>
                    <a:pt x="66" y="91"/>
                  </a:cubicBezTo>
                  <a:cubicBezTo>
                    <a:pt x="72" y="91"/>
                    <a:pt x="74" y="96"/>
                    <a:pt x="77" y="101"/>
                  </a:cubicBezTo>
                  <a:cubicBezTo>
                    <a:pt x="80" y="107"/>
                    <a:pt x="86" y="107"/>
                    <a:pt x="89" y="102"/>
                  </a:cubicBezTo>
                  <a:cubicBezTo>
                    <a:pt x="91" y="98"/>
                    <a:pt x="92" y="94"/>
                    <a:pt x="94" y="89"/>
                  </a:cubicBezTo>
                  <a:cubicBezTo>
                    <a:pt x="89" y="89"/>
                    <a:pt x="85" y="89"/>
                    <a:pt x="81" y="90"/>
                  </a:cubicBezTo>
                  <a:cubicBezTo>
                    <a:pt x="74" y="91"/>
                    <a:pt x="69" y="89"/>
                    <a:pt x="66" y="83"/>
                  </a:cubicBezTo>
                  <a:cubicBezTo>
                    <a:pt x="64" y="80"/>
                    <a:pt x="64" y="78"/>
                    <a:pt x="67" y="76"/>
                  </a:cubicBezTo>
                  <a:cubicBezTo>
                    <a:pt x="76" y="70"/>
                    <a:pt x="86" y="68"/>
                    <a:pt x="97" y="69"/>
                  </a:cubicBezTo>
                  <a:cubicBezTo>
                    <a:pt x="98" y="69"/>
                    <a:pt x="99" y="69"/>
                    <a:pt x="100" y="69"/>
                  </a:cubicBezTo>
                  <a:cubicBezTo>
                    <a:pt x="99" y="63"/>
                    <a:pt x="97" y="57"/>
                    <a:pt x="96" y="51"/>
                  </a:cubicBezTo>
                  <a:cubicBezTo>
                    <a:pt x="96" y="51"/>
                    <a:pt x="94" y="51"/>
                    <a:pt x="93" y="52"/>
                  </a:cubicBezTo>
                  <a:cubicBezTo>
                    <a:pt x="87" y="57"/>
                    <a:pt x="84" y="57"/>
                    <a:pt x="79" y="52"/>
                  </a:cubicBezTo>
                  <a:cubicBezTo>
                    <a:pt x="74" y="47"/>
                    <a:pt x="74" y="44"/>
                    <a:pt x="79" y="40"/>
                  </a:cubicBezTo>
                  <a:cubicBezTo>
                    <a:pt x="85" y="35"/>
                    <a:pt x="90" y="28"/>
                    <a:pt x="97" y="24"/>
                  </a:cubicBezTo>
                  <a:cubicBezTo>
                    <a:pt x="101" y="21"/>
                    <a:pt x="107" y="19"/>
                    <a:pt x="113" y="18"/>
                  </a:cubicBezTo>
                  <a:cubicBezTo>
                    <a:pt x="118" y="16"/>
                    <a:pt x="123" y="21"/>
                    <a:pt x="121" y="27"/>
                  </a:cubicBezTo>
                  <a:cubicBezTo>
                    <a:pt x="120" y="31"/>
                    <a:pt x="122" y="33"/>
                    <a:pt x="125" y="36"/>
                  </a:cubicBezTo>
                  <a:cubicBezTo>
                    <a:pt x="127" y="37"/>
                    <a:pt x="129" y="40"/>
                    <a:pt x="129" y="42"/>
                  </a:cubicBezTo>
                  <a:cubicBezTo>
                    <a:pt x="128" y="45"/>
                    <a:pt x="126" y="47"/>
                    <a:pt x="124" y="49"/>
                  </a:cubicBezTo>
                  <a:cubicBezTo>
                    <a:pt x="121" y="51"/>
                    <a:pt x="117" y="51"/>
                    <a:pt x="114" y="52"/>
                  </a:cubicBezTo>
                  <a:cubicBezTo>
                    <a:pt x="111" y="54"/>
                    <a:pt x="109" y="58"/>
                    <a:pt x="112" y="61"/>
                  </a:cubicBezTo>
                  <a:cubicBezTo>
                    <a:pt x="117" y="66"/>
                    <a:pt x="115" y="70"/>
                    <a:pt x="111" y="74"/>
                  </a:cubicBezTo>
                  <a:cubicBezTo>
                    <a:pt x="115" y="80"/>
                    <a:pt x="119" y="85"/>
                    <a:pt x="116" y="93"/>
                  </a:cubicBezTo>
                  <a:cubicBezTo>
                    <a:pt x="113" y="103"/>
                    <a:pt x="106" y="111"/>
                    <a:pt x="98" y="117"/>
                  </a:cubicBezTo>
                  <a:cubicBezTo>
                    <a:pt x="94" y="119"/>
                    <a:pt x="87" y="117"/>
                    <a:pt x="83" y="115"/>
                  </a:cubicBezTo>
                  <a:cubicBezTo>
                    <a:pt x="76" y="113"/>
                    <a:pt x="73" y="116"/>
                    <a:pt x="72" y="121"/>
                  </a:cubicBezTo>
                  <a:cubicBezTo>
                    <a:pt x="71" y="124"/>
                    <a:pt x="71" y="127"/>
                    <a:pt x="71" y="130"/>
                  </a:cubicBezTo>
                  <a:cubicBezTo>
                    <a:pt x="71" y="137"/>
                    <a:pt x="77" y="141"/>
                    <a:pt x="83" y="137"/>
                  </a:cubicBezTo>
                  <a:cubicBezTo>
                    <a:pt x="89" y="132"/>
                    <a:pt x="93" y="134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102" y="144"/>
                    <a:pt x="108" y="148"/>
                    <a:pt x="105" y="155"/>
                  </a:cubicBezTo>
                  <a:cubicBezTo>
                    <a:pt x="103" y="162"/>
                    <a:pt x="95" y="162"/>
                    <a:pt x="89" y="161"/>
                  </a:cubicBezTo>
                  <a:cubicBezTo>
                    <a:pt x="78" y="160"/>
                    <a:pt x="68" y="157"/>
                    <a:pt x="60" y="150"/>
                  </a:cubicBezTo>
                  <a:cubicBezTo>
                    <a:pt x="55" y="145"/>
                    <a:pt x="52" y="138"/>
                    <a:pt x="47" y="132"/>
                  </a:cubicBezTo>
                  <a:cubicBezTo>
                    <a:pt x="45" y="137"/>
                    <a:pt x="39" y="135"/>
                    <a:pt x="34" y="135"/>
                  </a:cubicBezTo>
                  <a:cubicBezTo>
                    <a:pt x="30" y="134"/>
                    <a:pt x="28" y="135"/>
                    <a:pt x="27" y="139"/>
                  </a:cubicBezTo>
                  <a:cubicBezTo>
                    <a:pt x="27" y="142"/>
                    <a:pt x="24" y="144"/>
                    <a:pt x="21" y="143"/>
                  </a:cubicBezTo>
                  <a:cubicBezTo>
                    <a:pt x="19" y="142"/>
                    <a:pt x="17" y="140"/>
                    <a:pt x="15" y="138"/>
                  </a:cubicBezTo>
                  <a:cubicBezTo>
                    <a:pt x="13" y="137"/>
                    <a:pt x="12" y="135"/>
                    <a:pt x="11" y="134"/>
                  </a:cubicBezTo>
                  <a:cubicBezTo>
                    <a:pt x="10" y="133"/>
                    <a:pt x="8" y="132"/>
                    <a:pt x="7" y="131"/>
                  </a:cubicBezTo>
                  <a:cubicBezTo>
                    <a:pt x="6" y="128"/>
                    <a:pt x="5" y="125"/>
                    <a:pt x="3" y="122"/>
                  </a:cubicBezTo>
                  <a:cubicBezTo>
                    <a:pt x="7" y="120"/>
                    <a:pt x="10" y="119"/>
                    <a:pt x="13" y="118"/>
                  </a:cubicBezTo>
                  <a:cubicBezTo>
                    <a:pt x="15" y="118"/>
                    <a:pt x="17" y="118"/>
                    <a:pt x="20" y="118"/>
                  </a:cubicBezTo>
                  <a:cubicBezTo>
                    <a:pt x="18" y="115"/>
                    <a:pt x="17" y="114"/>
                    <a:pt x="16" y="113"/>
                  </a:cubicBezTo>
                  <a:cubicBezTo>
                    <a:pt x="2" y="103"/>
                    <a:pt x="0" y="96"/>
                    <a:pt x="7" y="81"/>
                  </a:cubicBezTo>
                  <a:cubicBezTo>
                    <a:pt x="12" y="72"/>
                    <a:pt x="19" y="64"/>
                    <a:pt x="25" y="55"/>
                  </a:cubicBezTo>
                  <a:close/>
                  <a:moveTo>
                    <a:pt x="57" y="106"/>
                  </a:moveTo>
                  <a:cubicBezTo>
                    <a:pt x="50" y="107"/>
                    <a:pt x="45" y="107"/>
                    <a:pt x="39" y="108"/>
                  </a:cubicBezTo>
                  <a:cubicBezTo>
                    <a:pt x="43" y="113"/>
                    <a:pt x="38" y="116"/>
                    <a:pt x="34" y="121"/>
                  </a:cubicBezTo>
                  <a:cubicBezTo>
                    <a:pt x="40" y="122"/>
                    <a:pt x="45" y="124"/>
                    <a:pt x="50" y="125"/>
                  </a:cubicBezTo>
                  <a:cubicBezTo>
                    <a:pt x="52" y="119"/>
                    <a:pt x="55" y="113"/>
                    <a:pt x="57" y="106"/>
                  </a:cubicBezTo>
                  <a:close/>
                  <a:moveTo>
                    <a:pt x="21" y="105"/>
                  </a:moveTo>
                  <a:cubicBezTo>
                    <a:pt x="22" y="104"/>
                    <a:pt x="23" y="104"/>
                    <a:pt x="24" y="103"/>
                  </a:cubicBezTo>
                  <a:cubicBezTo>
                    <a:pt x="24" y="101"/>
                    <a:pt x="23" y="99"/>
                    <a:pt x="23" y="96"/>
                  </a:cubicBezTo>
                  <a:cubicBezTo>
                    <a:pt x="21" y="97"/>
                    <a:pt x="19" y="98"/>
                    <a:pt x="18" y="98"/>
                  </a:cubicBezTo>
                  <a:cubicBezTo>
                    <a:pt x="19" y="100"/>
                    <a:pt x="20" y="103"/>
                    <a:pt x="21" y="10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10338309" y="688190"/>
              <a:ext cx="597126" cy="578019"/>
            </a:xfrm>
            <a:custGeom>
              <a:avLst/>
              <a:gdLst>
                <a:gd name="T0" fmla="*/ 110 w 146"/>
                <a:gd name="T1" fmla="*/ 53 h 141"/>
                <a:gd name="T2" fmla="*/ 115 w 146"/>
                <a:gd name="T3" fmla="*/ 78 h 141"/>
                <a:gd name="T4" fmla="*/ 130 w 146"/>
                <a:gd name="T5" fmla="*/ 131 h 141"/>
                <a:gd name="T6" fmla="*/ 126 w 146"/>
                <a:gd name="T7" fmla="*/ 140 h 141"/>
                <a:gd name="T8" fmla="*/ 117 w 146"/>
                <a:gd name="T9" fmla="*/ 134 h 141"/>
                <a:gd name="T10" fmla="*/ 96 w 146"/>
                <a:gd name="T11" fmla="*/ 66 h 141"/>
                <a:gd name="T12" fmla="*/ 94 w 146"/>
                <a:gd name="T13" fmla="*/ 59 h 141"/>
                <a:gd name="T14" fmla="*/ 92 w 146"/>
                <a:gd name="T15" fmla="*/ 59 h 141"/>
                <a:gd name="T16" fmla="*/ 91 w 146"/>
                <a:gd name="T17" fmla="*/ 72 h 141"/>
                <a:gd name="T18" fmla="*/ 84 w 146"/>
                <a:gd name="T19" fmla="*/ 89 h 141"/>
                <a:gd name="T20" fmla="*/ 85 w 146"/>
                <a:gd name="T21" fmla="*/ 110 h 141"/>
                <a:gd name="T22" fmla="*/ 83 w 146"/>
                <a:gd name="T23" fmla="*/ 121 h 141"/>
                <a:gd name="T24" fmla="*/ 74 w 146"/>
                <a:gd name="T25" fmla="*/ 129 h 141"/>
                <a:gd name="T26" fmla="*/ 65 w 146"/>
                <a:gd name="T27" fmla="*/ 129 h 141"/>
                <a:gd name="T28" fmla="*/ 51 w 146"/>
                <a:gd name="T29" fmla="*/ 138 h 141"/>
                <a:gd name="T30" fmla="*/ 39 w 146"/>
                <a:gd name="T31" fmla="*/ 126 h 141"/>
                <a:gd name="T32" fmla="*/ 13 w 146"/>
                <a:gd name="T33" fmla="*/ 55 h 141"/>
                <a:gd name="T34" fmla="*/ 10 w 146"/>
                <a:gd name="T35" fmla="*/ 50 h 141"/>
                <a:gd name="T36" fmla="*/ 14 w 146"/>
                <a:gd name="T37" fmla="*/ 18 h 141"/>
                <a:gd name="T38" fmla="*/ 34 w 146"/>
                <a:gd name="T39" fmla="*/ 6 h 141"/>
                <a:gd name="T40" fmla="*/ 48 w 146"/>
                <a:gd name="T41" fmla="*/ 17 h 141"/>
                <a:gd name="T42" fmla="*/ 45 w 146"/>
                <a:gd name="T43" fmla="*/ 23 h 141"/>
                <a:gd name="T44" fmla="*/ 33 w 146"/>
                <a:gd name="T45" fmla="*/ 33 h 141"/>
                <a:gd name="T46" fmla="*/ 32 w 146"/>
                <a:gd name="T47" fmla="*/ 40 h 141"/>
                <a:gd name="T48" fmla="*/ 38 w 146"/>
                <a:gd name="T49" fmla="*/ 40 h 141"/>
                <a:gd name="T50" fmla="*/ 64 w 146"/>
                <a:gd name="T51" fmla="*/ 43 h 141"/>
                <a:gd name="T52" fmla="*/ 64 w 146"/>
                <a:gd name="T53" fmla="*/ 73 h 141"/>
                <a:gd name="T54" fmla="*/ 50 w 146"/>
                <a:gd name="T55" fmla="*/ 86 h 141"/>
                <a:gd name="T56" fmla="*/ 53 w 146"/>
                <a:gd name="T57" fmla="*/ 96 h 141"/>
                <a:gd name="T58" fmla="*/ 79 w 146"/>
                <a:gd name="T59" fmla="*/ 86 h 141"/>
                <a:gd name="T60" fmla="*/ 78 w 146"/>
                <a:gd name="T61" fmla="*/ 47 h 141"/>
                <a:gd name="T62" fmla="*/ 73 w 146"/>
                <a:gd name="T63" fmla="*/ 38 h 141"/>
                <a:gd name="T64" fmla="*/ 71 w 146"/>
                <a:gd name="T65" fmla="*/ 38 h 141"/>
                <a:gd name="T66" fmla="*/ 68 w 146"/>
                <a:gd name="T67" fmla="*/ 24 h 141"/>
                <a:gd name="T68" fmla="*/ 97 w 146"/>
                <a:gd name="T69" fmla="*/ 1 h 141"/>
                <a:gd name="T70" fmla="*/ 103 w 146"/>
                <a:gd name="T71" fmla="*/ 1 h 141"/>
                <a:gd name="T72" fmla="*/ 110 w 146"/>
                <a:gd name="T73" fmla="*/ 18 h 141"/>
                <a:gd name="T74" fmla="*/ 107 w 146"/>
                <a:gd name="T75" fmla="*/ 21 h 141"/>
                <a:gd name="T76" fmla="*/ 100 w 146"/>
                <a:gd name="T77" fmla="*/ 27 h 141"/>
                <a:gd name="T78" fmla="*/ 100 w 146"/>
                <a:gd name="T79" fmla="*/ 29 h 141"/>
                <a:gd name="T80" fmla="*/ 116 w 146"/>
                <a:gd name="T81" fmla="*/ 35 h 141"/>
                <a:gd name="T82" fmla="*/ 141 w 146"/>
                <a:gd name="T83" fmla="*/ 68 h 141"/>
                <a:gd name="T84" fmla="*/ 139 w 146"/>
                <a:gd name="T85" fmla="*/ 74 h 141"/>
                <a:gd name="T86" fmla="*/ 130 w 146"/>
                <a:gd name="T87" fmla="*/ 82 h 141"/>
                <a:gd name="T88" fmla="*/ 120 w 146"/>
                <a:gd name="T89" fmla="*/ 71 h 141"/>
                <a:gd name="T90" fmla="*/ 121 w 146"/>
                <a:gd name="T91" fmla="*/ 60 h 141"/>
                <a:gd name="T92" fmla="*/ 110 w 146"/>
                <a:gd name="T93" fmla="*/ 53 h 141"/>
                <a:gd name="T94" fmla="*/ 46 w 146"/>
                <a:gd name="T95" fmla="*/ 71 h 141"/>
                <a:gd name="T96" fmla="*/ 53 w 146"/>
                <a:gd name="T97" fmla="*/ 60 h 141"/>
                <a:gd name="T98" fmla="*/ 53 w 146"/>
                <a:gd name="T99" fmla="*/ 56 h 141"/>
                <a:gd name="T100" fmla="*/ 49 w 146"/>
                <a:gd name="T101" fmla="*/ 56 h 141"/>
                <a:gd name="T102" fmla="*/ 46 w 146"/>
                <a:gd name="T103" fmla="*/ 71 h 141"/>
                <a:gd name="T104" fmla="*/ 71 w 146"/>
                <a:gd name="T105" fmla="*/ 103 h 141"/>
                <a:gd name="T106" fmla="*/ 69 w 146"/>
                <a:gd name="T107" fmla="*/ 102 h 141"/>
                <a:gd name="T108" fmla="*/ 62 w 146"/>
                <a:gd name="T109" fmla="*/ 116 h 141"/>
                <a:gd name="T110" fmla="*/ 64 w 146"/>
                <a:gd name="T111" fmla="*/ 117 h 141"/>
                <a:gd name="T112" fmla="*/ 71 w 146"/>
                <a:gd name="T113" fmla="*/ 10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" h="141">
                  <a:moveTo>
                    <a:pt x="110" y="53"/>
                  </a:moveTo>
                  <a:cubicBezTo>
                    <a:pt x="112" y="61"/>
                    <a:pt x="113" y="70"/>
                    <a:pt x="115" y="78"/>
                  </a:cubicBezTo>
                  <a:cubicBezTo>
                    <a:pt x="120" y="96"/>
                    <a:pt x="125" y="114"/>
                    <a:pt x="130" y="131"/>
                  </a:cubicBezTo>
                  <a:cubicBezTo>
                    <a:pt x="132" y="136"/>
                    <a:pt x="130" y="139"/>
                    <a:pt x="126" y="140"/>
                  </a:cubicBezTo>
                  <a:cubicBezTo>
                    <a:pt x="122" y="141"/>
                    <a:pt x="118" y="139"/>
                    <a:pt x="117" y="134"/>
                  </a:cubicBezTo>
                  <a:cubicBezTo>
                    <a:pt x="110" y="112"/>
                    <a:pt x="103" y="89"/>
                    <a:pt x="96" y="66"/>
                  </a:cubicBezTo>
                  <a:cubicBezTo>
                    <a:pt x="96" y="64"/>
                    <a:pt x="95" y="61"/>
                    <a:pt x="94" y="59"/>
                  </a:cubicBezTo>
                  <a:cubicBezTo>
                    <a:pt x="93" y="59"/>
                    <a:pt x="93" y="59"/>
                    <a:pt x="92" y="59"/>
                  </a:cubicBezTo>
                  <a:cubicBezTo>
                    <a:pt x="92" y="63"/>
                    <a:pt x="91" y="68"/>
                    <a:pt x="91" y="72"/>
                  </a:cubicBezTo>
                  <a:cubicBezTo>
                    <a:pt x="91" y="78"/>
                    <a:pt x="95" y="85"/>
                    <a:pt x="84" y="89"/>
                  </a:cubicBezTo>
                  <a:cubicBezTo>
                    <a:pt x="91" y="96"/>
                    <a:pt x="88" y="103"/>
                    <a:pt x="85" y="110"/>
                  </a:cubicBezTo>
                  <a:cubicBezTo>
                    <a:pt x="84" y="114"/>
                    <a:pt x="84" y="118"/>
                    <a:pt x="83" y="121"/>
                  </a:cubicBezTo>
                  <a:cubicBezTo>
                    <a:pt x="82" y="126"/>
                    <a:pt x="80" y="130"/>
                    <a:pt x="74" y="129"/>
                  </a:cubicBezTo>
                  <a:cubicBezTo>
                    <a:pt x="71" y="129"/>
                    <a:pt x="68" y="129"/>
                    <a:pt x="65" y="129"/>
                  </a:cubicBezTo>
                  <a:cubicBezTo>
                    <a:pt x="61" y="139"/>
                    <a:pt x="61" y="139"/>
                    <a:pt x="51" y="138"/>
                  </a:cubicBezTo>
                  <a:cubicBezTo>
                    <a:pt x="44" y="138"/>
                    <a:pt x="40" y="133"/>
                    <a:pt x="39" y="126"/>
                  </a:cubicBezTo>
                  <a:cubicBezTo>
                    <a:pt x="36" y="100"/>
                    <a:pt x="25" y="77"/>
                    <a:pt x="13" y="55"/>
                  </a:cubicBezTo>
                  <a:cubicBezTo>
                    <a:pt x="12" y="54"/>
                    <a:pt x="11" y="52"/>
                    <a:pt x="10" y="50"/>
                  </a:cubicBezTo>
                  <a:cubicBezTo>
                    <a:pt x="0" y="32"/>
                    <a:pt x="1" y="35"/>
                    <a:pt x="14" y="18"/>
                  </a:cubicBezTo>
                  <a:cubicBezTo>
                    <a:pt x="19" y="12"/>
                    <a:pt x="24" y="5"/>
                    <a:pt x="34" y="6"/>
                  </a:cubicBezTo>
                  <a:cubicBezTo>
                    <a:pt x="38" y="6"/>
                    <a:pt x="48" y="13"/>
                    <a:pt x="48" y="17"/>
                  </a:cubicBezTo>
                  <a:cubicBezTo>
                    <a:pt x="48" y="19"/>
                    <a:pt x="47" y="22"/>
                    <a:pt x="45" y="23"/>
                  </a:cubicBezTo>
                  <a:cubicBezTo>
                    <a:pt x="41" y="27"/>
                    <a:pt x="37" y="30"/>
                    <a:pt x="33" y="33"/>
                  </a:cubicBezTo>
                  <a:cubicBezTo>
                    <a:pt x="32" y="35"/>
                    <a:pt x="32" y="38"/>
                    <a:pt x="32" y="40"/>
                  </a:cubicBezTo>
                  <a:cubicBezTo>
                    <a:pt x="34" y="40"/>
                    <a:pt x="36" y="41"/>
                    <a:pt x="38" y="40"/>
                  </a:cubicBezTo>
                  <a:cubicBezTo>
                    <a:pt x="49" y="34"/>
                    <a:pt x="58" y="35"/>
                    <a:pt x="64" y="43"/>
                  </a:cubicBezTo>
                  <a:cubicBezTo>
                    <a:pt x="71" y="51"/>
                    <a:pt x="73" y="65"/>
                    <a:pt x="64" y="73"/>
                  </a:cubicBezTo>
                  <a:cubicBezTo>
                    <a:pt x="60" y="77"/>
                    <a:pt x="55" y="81"/>
                    <a:pt x="50" y="86"/>
                  </a:cubicBezTo>
                  <a:cubicBezTo>
                    <a:pt x="51" y="89"/>
                    <a:pt x="52" y="92"/>
                    <a:pt x="53" y="96"/>
                  </a:cubicBezTo>
                  <a:cubicBezTo>
                    <a:pt x="62" y="92"/>
                    <a:pt x="67" y="82"/>
                    <a:pt x="79" y="86"/>
                  </a:cubicBezTo>
                  <a:cubicBezTo>
                    <a:pt x="71" y="73"/>
                    <a:pt x="75" y="60"/>
                    <a:pt x="78" y="47"/>
                  </a:cubicBezTo>
                  <a:cubicBezTo>
                    <a:pt x="79" y="42"/>
                    <a:pt x="78" y="39"/>
                    <a:pt x="73" y="38"/>
                  </a:cubicBezTo>
                  <a:cubicBezTo>
                    <a:pt x="72" y="38"/>
                    <a:pt x="72" y="38"/>
                    <a:pt x="71" y="38"/>
                  </a:cubicBezTo>
                  <a:cubicBezTo>
                    <a:pt x="60" y="34"/>
                    <a:pt x="59" y="32"/>
                    <a:pt x="68" y="24"/>
                  </a:cubicBezTo>
                  <a:cubicBezTo>
                    <a:pt x="76" y="15"/>
                    <a:pt x="87" y="8"/>
                    <a:pt x="97" y="1"/>
                  </a:cubicBezTo>
                  <a:cubicBezTo>
                    <a:pt x="98" y="0"/>
                    <a:pt x="102" y="0"/>
                    <a:pt x="103" y="1"/>
                  </a:cubicBezTo>
                  <a:cubicBezTo>
                    <a:pt x="106" y="7"/>
                    <a:pt x="108" y="12"/>
                    <a:pt x="110" y="18"/>
                  </a:cubicBezTo>
                  <a:cubicBezTo>
                    <a:pt x="110" y="18"/>
                    <a:pt x="108" y="20"/>
                    <a:pt x="107" y="21"/>
                  </a:cubicBezTo>
                  <a:cubicBezTo>
                    <a:pt x="105" y="23"/>
                    <a:pt x="103" y="25"/>
                    <a:pt x="100" y="27"/>
                  </a:cubicBezTo>
                  <a:cubicBezTo>
                    <a:pt x="100" y="28"/>
                    <a:pt x="100" y="29"/>
                    <a:pt x="100" y="29"/>
                  </a:cubicBezTo>
                  <a:cubicBezTo>
                    <a:pt x="105" y="31"/>
                    <a:pt x="111" y="35"/>
                    <a:pt x="116" y="35"/>
                  </a:cubicBezTo>
                  <a:cubicBezTo>
                    <a:pt x="135" y="32"/>
                    <a:pt x="146" y="51"/>
                    <a:pt x="141" y="68"/>
                  </a:cubicBezTo>
                  <a:cubicBezTo>
                    <a:pt x="140" y="70"/>
                    <a:pt x="139" y="72"/>
                    <a:pt x="139" y="74"/>
                  </a:cubicBezTo>
                  <a:cubicBezTo>
                    <a:pt x="138" y="79"/>
                    <a:pt x="137" y="84"/>
                    <a:pt x="130" y="82"/>
                  </a:cubicBezTo>
                  <a:cubicBezTo>
                    <a:pt x="123" y="81"/>
                    <a:pt x="119" y="78"/>
                    <a:pt x="120" y="71"/>
                  </a:cubicBezTo>
                  <a:cubicBezTo>
                    <a:pt x="120" y="68"/>
                    <a:pt x="120" y="64"/>
                    <a:pt x="121" y="60"/>
                  </a:cubicBezTo>
                  <a:cubicBezTo>
                    <a:pt x="121" y="54"/>
                    <a:pt x="118" y="52"/>
                    <a:pt x="110" y="53"/>
                  </a:cubicBezTo>
                  <a:close/>
                  <a:moveTo>
                    <a:pt x="46" y="71"/>
                  </a:moveTo>
                  <a:cubicBezTo>
                    <a:pt x="49" y="67"/>
                    <a:pt x="51" y="63"/>
                    <a:pt x="53" y="60"/>
                  </a:cubicBezTo>
                  <a:cubicBezTo>
                    <a:pt x="54" y="59"/>
                    <a:pt x="54" y="56"/>
                    <a:pt x="53" y="56"/>
                  </a:cubicBezTo>
                  <a:cubicBezTo>
                    <a:pt x="52" y="55"/>
                    <a:pt x="50" y="55"/>
                    <a:pt x="49" y="56"/>
                  </a:cubicBezTo>
                  <a:cubicBezTo>
                    <a:pt x="44" y="58"/>
                    <a:pt x="43" y="64"/>
                    <a:pt x="46" y="71"/>
                  </a:cubicBezTo>
                  <a:close/>
                  <a:moveTo>
                    <a:pt x="71" y="103"/>
                  </a:moveTo>
                  <a:cubicBezTo>
                    <a:pt x="70" y="102"/>
                    <a:pt x="69" y="102"/>
                    <a:pt x="69" y="102"/>
                  </a:cubicBezTo>
                  <a:cubicBezTo>
                    <a:pt x="66" y="106"/>
                    <a:pt x="64" y="111"/>
                    <a:pt x="62" y="116"/>
                  </a:cubicBezTo>
                  <a:cubicBezTo>
                    <a:pt x="62" y="116"/>
                    <a:pt x="63" y="116"/>
                    <a:pt x="64" y="117"/>
                  </a:cubicBezTo>
                  <a:cubicBezTo>
                    <a:pt x="67" y="113"/>
                    <a:pt x="71" y="109"/>
                    <a:pt x="71" y="103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8673524" y="4187350"/>
              <a:ext cx="702221" cy="914798"/>
            </a:xfrm>
            <a:custGeom>
              <a:avLst/>
              <a:gdLst>
                <a:gd name="T0" fmla="*/ 27 w 172"/>
                <a:gd name="T1" fmla="*/ 100 h 223"/>
                <a:gd name="T2" fmla="*/ 114 w 172"/>
                <a:gd name="T3" fmla="*/ 103 h 223"/>
                <a:gd name="T4" fmla="*/ 96 w 172"/>
                <a:gd name="T5" fmla="*/ 66 h 223"/>
                <a:gd name="T6" fmla="*/ 24 w 172"/>
                <a:gd name="T7" fmla="*/ 94 h 223"/>
                <a:gd name="T8" fmla="*/ 17 w 172"/>
                <a:gd name="T9" fmla="*/ 75 h 223"/>
                <a:gd name="T10" fmla="*/ 20 w 172"/>
                <a:gd name="T11" fmla="*/ 69 h 223"/>
                <a:gd name="T12" fmla="*/ 59 w 172"/>
                <a:gd name="T13" fmla="*/ 27 h 223"/>
                <a:gd name="T14" fmla="*/ 63 w 172"/>
                <a:gd name="T15" fmla="*/ 20 h 223"/>
                <a:gd name="T16" fmla="*/ 5 w 172"/>
                <a:gd name="T17" fmla="*/ 43 h 223"/>
                <a:gd name="T18" fmla="*/ 0 w 172"/>
                <a:gd name="T19" fmla="*/ 31 h 223"/>
                <a:gd name="T20" fmla="*/ 80 w 172"/>
                <a:gd name="T21" fmla="*/ 0 h 223"/>
                <a:gd name="T22" fmla="*/ 88 w 172"/>
                <a:gd name="T23" fmla="*/ 19 h 223"/>
                <a:gd name="T24" fmla="*/ 86 w 172"/>
                <a:gd name="T25" fmla="*/ 25 h 223"/>
                <a:gd name="T26" fmla="*/ 50 w 172"/>
                <a:gd name="T27" fmla="*/ 64 h 223"/>
                <a:gd name="T28" fmla="*/ 44 w 172"/>
                <a:gd name="T29" fmla="*/ 72 h 223"/>
                <a:gd name="T30" fmla="*/ 99 w 172"/>
                <a:gd name="T31" fmla="*/ 51 h 223"/>
                <a:gd name="T32" fmla="*/ 143 w 172"/>
                <a:gd name="T33" fmla="*/ 135 h 223"/>
                <a:gd name="T34" fmla="*/ 115 w 172"/>
                <a:gd name="T35" fmla="*/ 155 h 223"/>
                <a:gd name="T36" fmla="*/ 132 w 172"/>
                <a:gd name="T37" fmla="*/ 180 h 223"/>
                <a:gd name="T38" fmla="*/ 161 w 172"/>
                <a:gd name="T39" fmla="*/ 160 h 223"/>
                <a:gd name="T40" fmla="*/ 172 w 172"/>
                <a:gd name="T41" fmla="*/ 175 h 223"/>
                <a:gd name="T42" fmla="*/ 101 w 172"/>
                <a:gd name="T43" fmla="*/ 223 h 223"/>
                <a:gd name="T44" fmla="*/ 90 w 172"/>
                <a:gd name="T45" fmla="*/ 208 h 223"/>
                <a:gd name="T46" fmla="*/ 123 w 172"/>
                <a:gd name="T47" fmla="*/ 185 h 223"/>
                <a:gd name="T48" fmla="*/ 107 w 172"/>
                <a:gd name="T49" fmla="*/ 160 h 223"/>
                <a:gd name="T50" fmla="*/ 74 w 172"/>
                <a:gd name="T51" fmla="*/ 182 h 223"/>
                <a:gd name="T52" fmla="*/ 63 w 172"/>
                <a:gd name="T53" fmla="*/ 167 h 223"/>
                <a:gd name="T54" fmla="*/ 129 w 172"/>
                <a:gd name="T55" fmla="*/ 122 h 223"/>
                <a:gd name="T56" fmla="*/ 129 w 172"/>
                <a:gd name="T57" fmla="*/ 120 h 223"/>
                <a:gd name="T58" fmla="*/ 48 w 172"/>
                <a:gd name="T59" fmla="*/ 118 h 223"/>
                <a:gd name="T60" fmla="*/ 66 w 172"/>
                <a:gd name="T61" fmla="*/ 152 h 223"/>
                <a:gd name="T62" fmla="*/ 57 w 172"/>
                <a:gd name="T63" fmla="*/ 157 h 223"/>
                <a:gd name="T64" fmla="*/ 27 w 172"/>
                <a:gd name="T65" fmla="*/ 10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223">
                  <a:moveTo>
                    <a:pt x="27" y="100"/>
                  </a:moveTo>
                  <a:cubicBezTo>
                    <a:pt x="57" y="101"/>
                    <a:pt x="85" y="102"/>
                    <a:pt x="114" y="103"/>
                  </a:cubicBezTo>
                  <a:cubicBezTo>
                    <a:pt x="108" y="90"/>
                    <a:pt x="102" y="79"/>
                    <a:pt x="96" y="66"/>
                  </a:cubicBezTo>
                  <a:cubicBezTo>
                    <a:pt x="72" y="76"/>
                    <a:pt x="48" y="85"/>
                    <a:pt x="24" y="94"/>
                  </a:cubicBezTo>
                  <a:cubicBezTo>
                    <a:pt x="22" y="87"/>
                    <a:pt x="19" y="81"/>
                    <a:pt x="17" y="75"/>
                  </a:cubicBezTo>
                  <a:cubicBezTo>
                    <a:pt x="17" y="74"/>
                    <a:pt x="18" y="71"/>
                    <a:pt x="20" y="69"/>
                  </a:cubicBezTo>
                  <a:cubicBezTo>
                    <a:pt x="33" y="55"/>
                    <a:pt x="46" y="41"/>
                    <a:pt x="59" y="27"/>
                  </a:cubicBezTo>
                  <a:cubicBezTo>
                    <a:pt x="61" y="25"/>
                    <a:pt x="62" y="23"/>
                    <a:pt x="63" y="20"/>
                  </a:cubicBezTo>
                  <a:cubicBezTo>
                    <a:pt x="44" y="28"/>
                    <a:pt x="25" y="35"/>
                    <a:pt x="5" y="43"/>
                  </a:cubicBezTo>
                  <a:cubicBezTo>
                    <a:pt x="3" y="39"/>
                    <a:pt x="2" y="35"/>
                    <a:pt x="0" y="31"/>
                  </a:cubicBezTo>
                  <a:cubicBezTo>
                    <a:pt x="27" y="20"/>
                    <a:pt x="53" y="10"/>
                    <a:pt x="80" y="0"/>
                  </a:cubicBezTo>
                  <a:cubicBezTo>
                    <a:pt x="83" y="7"/>
                    <a:pt x="86" y="13"/>
                    <a:pt x="88" y="19"/>
                  </a:cubicBezTo>
                  <a:cubicBezTo>
                    <a:pt x="88" y="21"/>
                    <a:pt x="87" y="23"/>
                    <a:pt x="86" y="25"/>
                  </a:cubicBezTo>
                  <a:cubicBezTo>
                    <a:pt x="74" y="38"/>
                    <a:pt x="62" y="51"/>
                    <a:pt x="50" y="64"/>
                  </a:cubicBezTo>
                  <a:cubicBezTo>
                    <a:pt x="48" y="66"/>
                    <a:pt x="46" y="68"/>
                    <a:pt x="44" y="72"/>
                  </a:cubicBezTo>
                  <a:cubicBezTo>
                    <a:pt x="63" y="65"/>
                    <a:pt x="81" y="58"/>
                    <a:pt x="99" y="51"/>
                  </a:cubicBezTo>
                  <a:cubicBezTo>
                    <a:pt x="113" y="79"/>
                    <a:pt x="128" y="107"/>
                    <a:pt x="143" y="135"/>
                  </a:cubicBezTo>
                  <a:cubicBezTo>
                    <a:pt x="135" y="141"/>
                    <a:pt x="125" y="148"/>
                    <a:pt x="115" y="155"/>
                  </a:cubicBezTo>
                  <a:cubicBezTo>
                    <a:pt x="120" y="163"/>
                    <a:pt x="126" y="171"/>
                    <a:pt x="132" y="180"/>
                  </a:cubicBezTo>
                  <a:cubicBezTo>
                    <a:pt x="142" y="173"/>
                    <a:pt x="151" y="166"/>
                    <a:pt x="161" y="160"/>
                  </a:cubicBezTo>
                  <a:cubicBezTo>
                    <a:pt x="165" y="165"/>
                    <a:pt x="168" y="169"/>
                    <a:pt x="172" y="175"/>
                  </a:cubicBezTo>
                  <a:cubicBezTo>
                    <a:pt x="148" y="191"/>
                    <a:pt x="125" y="207"/>
                    <a:pt x="101" y="223"/>
                  </a:cubicBezTo>
                  <a:cubicBezTo>
                    <a:pt x="97" y="218"/>
                    <a:pt x="94" y="213"/>
                    <a:pt x="90" y="208"/>
                  </a:cubicBezTo>
                  <a:cubicBezTo>
                    <a:pt x="101" y="200"/>
                    <a:pt x="112" y="193"/>
                    <a:pt x="123" y="185"/>
                  </a:cubicBezTo>
                  <a:cubicBezTo>
                    <a:pt x="118" y="177"/>
                    <a:pt x="112" y="169"/>
                    <a:pt x="107" y="160"/>
                  </a:cubicBezTo>
                  <a:cubicBezTo>
                    <a:pt x="95" y="168"/>
                    <a:pt x="85" y="175"/>
                    <a:pt x="74" y="182"/>
                  </a:cubicBezTo>
                  <a:cubicBezTo>
                    <a:pt x="70" y="178"/>
                    <a:pt x="67" y="173"/>
                    <a:pt x="63" y="167"/>
                  </a:cubicBezTo>
                  <a:cubicBezTo>
                    <a:pt x="85" y="152"/>
                    <a:pt x="107" y="137"/>
                    <a:pt x="129" y="122"/>
                  </a:cubicBezTo>
                  <a:cubicBezTo>
                    <a:pt x="129" y="121"/>
                    <a:pt x="129" y="121"/>
                    <a:pt x="129" y="120"/>
                  </a:cubicBezTo>
                  <a:cubicBezTo>
                    <a:pt x="102" y="119"/>
                    <a:pt x="76" y="119"/>
                    <a:pt x="48" y="118"/>
                  </a:cubicBezTo>
                  <a:cubicBezTo>
                    <a:pt x="54" y="130"/>
                    <a:pt x="60" y="141"/>
                    <a:pt x="66" y="152"/>
                  </a:cubicBezTo>
                  <a:cubicBezTo>
                    <a:pt x="63" y="154"/>
                    <a:pt x="60" y="155"/>
                    <a:pt x="57" y="157"/>
                  </a:cubicBezTo>
                  <a:cubicBezTo>
                    <a:pt x="47" y="138"/>
                    <a:pt x="38" y="120"/>
                    <a:pt x="27" y="10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8508715" y="2379252"/>
              <a:ext cx="666393" cy="549356"/>
            </a:xfrm>
            <a:custGeom>
              <a:avLst/>
              <a:gdLst>
                <a:gd name="T0" fmla="*/ 82 w 163"/>
                <a:gd name="T1" fmla="*/ 48 h 134"/>
                <a:gd name="T2" fmla="*/ 86 w 163"/>
                <a:gd name="T3" fmla="*/ 60 h 134"/>
                <a:gd name="T4" fmla="*/ 116 w 163"/>
                <a:gd name="T5" fmla="*/ 88 h 134"/>
                <a:gd name="T6" fmla="*/ 119 w 163"/>
                <a:gd name="T7" fmla="*/ 101 h 134"/>
                <a:gd name="T8" fmla="*/ 106 w 163"/>
                <a:gd name="T9" fmla="*/ 101 h 134"/>
                <a:gd name="T10" fmla="*/ 69 w 163"/>
                <a:gd name="T11" fmla="*/ 74 h 134"/>
                <a:gd name="T12" fmla="*/ 61 w 163"/>
                <a:gd name="T13" fmla="*/ 70 h 134"/>
                <a:gd name="T14" fmla="*/ 50 w 163"/>
                <a:gd name="T15" fmla="*/ 76 h 134"/>
                <a:gd name="T16" fmla="*/ 83 w 163"/>
                <a:gd name="T17" fmla="*/ 96 h 134"/>
                <a:gd name="T18" fmla="*/ 122 w 163"/>
                <a:gd name="T19" fmla="*/ 116 h 134"/>
                <a:gd name="T20" fmla="*/ 123 w 163"/>
                <a:gd name="T21" fmla="*/ 125 h 134"/>
                <a:gd name="T22" fmla="*/ 107 w 163"/>
                <a:gd name="T23" fmla="*/ 127 h 134"/>
                <a:gd name="T24" fmla="*/ 60 w 163"/>
                <a:gd name="T25" fmla="*/ 104 h 134"/>
                <a:gd name="T26" fmla="*/ 56 w 163"/>
                <a:gd name="T27" fmla="*/ 103 h 134"/>
                <a:gd name="T28" fmla="*/ 66 w 163"/>
                <a:gd name="T29" fmla="*/ 115 h 134"/>
                <a:gd name="T30" fmla="*/ 66 w 163"/>
                <a:gd name="T31" fmla="*/ 125 h 134"/>
                <a:gd name="T32" fmla="*/ 53 w 163"/>
                <a:gd name="T33" fmla="*/ 133 h 134"/>
                <a:gd name="T34" fmla="*/ 48 w 163"/>
                <a:gd name="T35" fmla="*/ 133 h 134"/>
                <a:gd name="T36" fmla="*/ 24 w 163"/>
                <a:gd name="T37" fmla="*/ 114 h 134"/>
                <a:gd name="T38" fmla="*/ 25 w 163"/>
                <a:gd name="T39" fmla="*/ 91 h 134"/>
                <a:gd name="T40" fmla="*/ 30 w 163"/>
                <a:gd name="T41" fmla="*/ 86 h 134"/>
                <a:gd name="T42" fmla="*/ 14 w 163"/>
                <a:gd name="T43" fmla="*/ 74 h 134"/>
                <a:gd name="T44" fmla="*/ 7 w 163"/>
                <a:gd name="T45" fmla="*/ 69 h 134"/>
                <a:gd name="T46" fmla="*/ 4 w 163"/>
                <a:gd name="T47" fmla="*/ 59 h 134"/>
                <a:gd name="T48" fmla="*/ 18 w 163"/>
                <a:gd name="T49" fmla="*/ 55 h 134"/>
                <a:gd name="T50" fmla="*/ 36 w 163"/>
                <a:gd name="T51" fmla="*/ 53 h 134"/>
                <a:gd name="T52" fmla="*/ 38 w 163"/>
                <a:gd name="T53" fmla="*/ 48 h 134"/>
                <a:gd name="T54" fmla="*/ 32 w 163"/>
                <a:gd name="T55" fmla="*/ 27 h 134"/>
                <a:gd name="T56" fmla="*/ 29 w 163"/>
                <a:gd name="T57" fmla="*/ 19 h 134"/>
                <a:gd name="T58" fmla="*/ 39 w 163"/>
                <a:gd name="T59" fmla="*/ 1 h 134"/>
                <a:gd name="T60" fmla="*/ 50 w 163"/>
                <a:gd name="T61" fmla="*/ 6 h 134"/>
                <a:gd name="T62" fmla="*/ 54 w 163"/>
                <a:gd name="T63" fmla="*/ 18 h 134"/>
                <a:gd name="T64" fmla="*/ 56 w 163"/>
                <a:gd name="T65" fmla="*/ 34 h 134"/>
                <a:gd name="T66" fmla="*/ 59 w 163"/>
                <a:gd name="T67" fmla="*/ 43 h 134"/>
                <a:gd name="T68" fmla="*/ 61 w 163"/>
                <a:gd name="T69" fmla="*/ 43 h 134"/>
                <a:gd name="T70" fmla="*/ 66 w 163"/>
                <a:gd name="T71" fmla="*/ 24 h 134"/>
                <a:gd name="T72" fmla="*/ 73 w 163"/>
                <a:gd name="T73" fmla="*/ 6 h 134"/>
                <a:gd name="T74" fmla="*/ 86 w 163"/>
                <a:gd name="T75" fmla="*/ 1 h 134"/>
                <a:gd name="T76" fmla="*/ 92 w 163"/>
                <a:gd name="T77" fmla="*/ 10 h 134"/>
                <a:gd name="T78" fmla="*/ 92 w 163"/>
                <a:gd name="T79" fmla="*/ 16 h 134"/>
                <a:gd name="T80" fmla="*/ 96 w 163"/>
                <a:gd name="T81" fmla="*/ 30 h 134"/>
                <a:gd name="T82" fmla="*/ 139 w 163"/>
                <a:gd name="T83" fmla="*/ 59 h 134"/>
                <a:gd name="T84" fmla="*/ 158 w 163"/>
                <a:gd name="T85" fmla="*/ 69 h 134"/>
                <a:gd name="T86" fmla="*/ 160 w 163"/>
                <a:gd name="T87" fmla="*/ 78 h 134"/>
                <a:gd name="T88" fmla="*/ 150 w 163"/>
                <a:gd name="T89" fmla="*/ 84 h 134"/>
                <a:gd name="T90" fmla="*/ 123 w 163"/>
                <a:gd name="T91" fmla="*/ 70 h 134"/>
                <a:gd name="T92" fmla="*/ 87 w 163"/>
                <a:gd name="T93" fmla="*/ 50 h 134"/>
                <a:gd name="T94" fmla="*/ 82 w 163"/>
                <a:gd name="T95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3" h="134">
                  <a:moveTo>
                    <a:pt x="82" y="48"/>
                  </a:moveTo>
                  <a:cubicBezTo>
                    <a:pt x="84" y="53"/>
                    <a:pt x="84" y="57"/>
                    <a:pt x="86" y="60"/>
                  </a:cubicBezTo>
                  <a:cubicBezTo>
                    <a:pt x="94" y="71"/>
                    <a:pt x="105" y="80"/>
                    <a:pt x="116" y="88"/>
                  </a:cubicBezTo>
                  <a:cubicBezTo>
                    <a:pt x="123" y="93"/>
                    <a:pt x="123" y="95"/>
                    <a:pt x="119" y="101"/>
                  </a:cubicBezTo>
                  <a:cubicBezTo>
                    <a:pt x="115" y="105"/>
                    <a:pt x="111" y="105"/>
                    <a:pt x="106" y="101"/>
                  </a:cubicBezTo>
                  <a:cubicBezTo>
                    <a:pt x="94" y="92"/>
                    <a:pt x="82" y="83"/>
                    <a:pt x="69" y="74"/>
                  </a:cubicBezTo>
                  <a:cubicBezTo>
                    <a:pt x="67" y="73"/>
                    <a:pt x="64" y="72"/>
                    <a:pt x="61" y="70"/>
                  </a:cubicBezTo>
                  <a:cubicBezTo>
                    <a:pt x="56" y="67"/>
                    <a:pt x="53" y="69"/>
                    <a:pt x="50" y="76"/>
                  </a:cubicBezTo>
                  <a:cubicBezTo>
                    <a:pt x="61" y="83"/>
                    <a:pt x="72" y="90"/>
                    <a:pt x="83" y="96"/>
                  </a:cubicBezTo>
                  <a:cubicBezTo>
                    <a:pt x="96" y="103"/>
                    <a:pt x="109" y="109"/>
                    <a:pt x="122" y="116"/>
                  </a:cubicBezTo>
                  <a:cubicBezTo>
                    <a:pt x="128" y="118"/>
                    <a:pt x="128" y="121"/>
                    <a:pt x="123" y="125"/>
                  </a:cubicBezTo>
                  <a:cubicBezTo>
                    <a:pt x="118" y="129"/>
                    <a:pt x="114" y="131"/>
                    <a:pt x="107" y="127"/>
                  </a:cubicBezTo>
                  <a:cubicBezTo>
                    <a:pt x="92" y="119"/>
                    <a:pt x="76" y="112"/>
                    <a:pt x="60" y="104"/>
                  </a:cubicBezTo>
                  <a:cubicBezTo>
                    <a:pt x="59" y="104"/>
                    <a:pt x="58" y="104"/>
                    <a:pt x="56" y="103"/>
                  </a:cubicBezTo>
                  <a:cubicBezTo>
                    <a:pt x="60" y="108"/>
                    <a:pt x="63" y="111"/>
                    <a:pt x="66" y="115"/>
                  </a:cubicBezTo>
                  <a:cubicBezTo>
                    <a:pt x="69" y="119"/>
                    <a:pt x="69" y="122"/>
                    <a:pt x="66" y="125"/>
                  </a:cubicBezTo>
                  <a:cubicBezTo>
                    <a:pt x="62" y="128"/>
                    <a:pt x="57" y="131"/>
                    <a:pt x="53" y="133"/>
                  </a:cubicBezTo>
                  <a:cubicBezTo>
                    <a:pt x="52" y="134"/>
                    <a:pt x="49" y="134"/>
                    <a:pt x="48" y="133"/>
                  </a:cubicBezTo>
                  <a:cubicBezTo>
                    <a:pt x="40" y="127"/>
                    <a:pt x="31" y="121"/>
                    <a:pt x="24" y="114"/>
                  </a:cubicBezTo>
                  <a:cubicBezTo>
                    <a:pt x="17" y="106"/>
                    <a:pt x="18" y="99"/>
                    <a:pt x="25" y="91"/>
                  </a:cubicBezTo>
                  <a:cubicBezTo>
                    <a:pt x="27" y="89"/>
                    <a:pt x="28" y="88"/>
                    <a:pt x="30" y="86"/>
                  </a:cubicBezTo>
                  <a:cubicBezTo>
                    <a:pt x="25" y="82"/>
                    <a:pt x="19" y="78"/>
                    <a:pt x="14" y="74"/>
                  </a:cubicBezTo>
                  <a:cubicBezTo>
                    <a:pt x="12" y="72"/>
                    <a:pt x="9" y="71"/>
                    <a:pt x="7" y="69"/>
                  </a:cubicBezTo>
                  <a:cubicBezTo>
                    <a:pt x="4" y="66"/>
                    <a:pt x="0" y="63"/>
                    <a:pt x="4" y="59"/>
                  </a:cubicBezTo>
                  <a:cubicBezTo>
                    <a:pt x="7" y="53"/>
                    <a:pt x="14" y="51"/>
                    <a:pt x="18" y="55"/>
                  </a:cubicBezTo>
                  <a:cubicBezTo>
                    <a:pt x="25" y="62"/>
                    <a:pt x="30" y="55"/>
                    <a:pt x="36" y="53"/>
                  </a:cubicBezTo>
                  <a:cubicBezTo>
                    <a:pt x="37" y="53"/>
                    <a:pt x="38" y="50"/>
                    <a:pt x="38" y="48"/>
                  </a:cubicBezTo>
                  <a:cubicBezTo>
                    <a:pt x="36" y="41"/>
                    <a:pt x="34" y="34"/>
                    <a:pt x="32" y="27"/>
                  </a:cubicBezTo>
                  <a:cubicBezTo>
                    <a:pt x="31" y="25"/>
                    <a:pt x="29" y="22"/>
                    <a:pt x="29" y="19"/>
                  </a:cubicBezTo>
                  <a:cubicBezTo>
                    <a:pt x="26" y="10"/>
                    <a:pt x="30" y="3"/>
                    <a:pt x="39" y="1"/>
                  </a:cubicBezTo>
                  <a:cubicBezTo>
                    <a:pt x="42" y="0"/>
                    <a:pt x="47" y="3"/>
                    <a:pt x="50" y="6"/>
                  </a:cubicBezTo>
                  <a:cubicBezTo>
                    <a:pt x="52" y="9"/>
                    <a:pt x="53" y="14"/>
                    <a:pt x="54" y="18"/>
                  </a:cubicBezTo>
                  <a:cubicBezTo>
                    <a:pt x="55" y="23"/>
                    <a:pt x="55" y="29"/>
                    <a:pt x="56" y="34"/>
                  </a:cubicBezTo>
                  <a:cubicBezTo>
                    <a:pt x="56" y="37"/>
                    <a:pt x="58" y="40"/>
                    <a:pt x="59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3" y="37"/>
                    <a:pt x="64" y="30"/>
                    <a:pt x="66" y="24"/>
                  </a:cubicBezTo>
                  <a:cubicBezTo>
                    <a:pt x="68" y="18"/>
                    <a:pt x="70" y="12"/>
                    <a:pt x="73" y="6"/>
                  </a:cubicBezTo>
                  <a:cubicBezTo>
                    <a:pt x="75" y="0"/>
                    <a:pt x="82" y="1"/>
                    <a:pt x="86" y="1"/>
                  </a:cubicBezTo>
                  <a:cubicBezTo>
                    <a:pt x="91" y="1"/>
                    <a:pt x="93" y="5"/>
                    <a:pt x="92" y="10"/>
                  </a:cubicBezTo>
                  <a:cubicBezTo>
                    <a:pt x="92" y="12"/>
                    <a:pt x="92" y="14"/>
                    <a:pt x="92" y="16"/>
                  </a:cubicBezTo>
                  <a:cubicBezTo>
                    <a:pt x="89" y="22"/>
                    <a:pt x="91" y="27"/>
                    <a:pt x="96" y="30"/>
                  </a:cubicBezTo>
                  <a:cubicBezTo>
                    <a:pt x="110" y="40"/>
                    <a:pt x="124" y="49"/>
                    <a:pt x="139" y="59"/>
                  </a:cubicBezTo>
                  <a:cubicBezTo>
                    <a:pt x="145" y="62"/>
                    <a:pt x="151" y="65"/>
                    <a:pt x="158" y="69"/>
                  </a:cubicBezTo>
                  <a:cubicBezTo>
                    <a:pt x="162" y="71"/>
                    <a:pt x="163" y="74"/>
                    <a:pt x="160" y="78"/>
                  </a:cubicBezTo>
                  <a:cubicBezTo>
                    <a:pt x="158" y="82"/>
                    <a:pt x="156" y="87"/>
                    <a:pt x="150" y="84"/>
                  </a:cubicBezTo>
                  <a:cubicBezTo>
                    <a:pt x="141" y="80"/>
                    <a:pt x="132" y="75"/>
                    <a:pt x="123" y="70"/>
                  </a:cubicBezTo>
                  <a:cubicBezTo>
                    <a:pt x="111" y="63"/>
                    <a:pt x="99" y="56"/>
                    <a:pt x="87" y="50"/>
                  </a:cubicBezTo>
                  <a:cubicBezTo>
                    <a:pt x="86" y="49"/>
                    <a:pt x="85" y="49"/>
                    <a:pt x="82" y="4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13448144" y="2379252"/>
              <a:ext cx="613847" cy="661617"/>
            </a:xfrm>
            <a:custGeom>
              <a:avLst/>
              <a:gdLst>
                <a:gd name="T0" fmla="*/ 96 w 150"/>
                <a:gd name="T1" fmla="*/ 49 h 161"/>
                <a:gd name="T2" fmla="*/ 103 w 150"/>
                <a:gd name="T3" fmla="*/ 47 h 161"/>
                <a:gd name="T4" fmla="*/ 125 w 150"/>
                <a:gd name="T5" fmla="*/ 51 h 161"/>
                <a:gd name="T6" fmla="*/ 134 w 150"/>
                <a:gd name="T7" fmla="*/ 52 h 161"/>
                <a:gd name="T8" fmla="*/ 147 w 150"/>
                <a:gd name="T9" fmla="*/ 55 h 161"/>
                <a:gd name="T10" fmla="*/ 147 w 150"/>
                <a:gd name="T11" fmla="*/ 79 h 161"/>
                <a:gd name="T12" fmla="*/ 146 w 150"/>
                <a:gd name="T13" fmla="*/ 86 h 161"/>
                <a:gd name="T14" fmla="*/ 149 w 150"/>
                <a:gd name="T15" fmla="*/ 98 h 161"/>
                <a:gd name="T16" fmla="*/ 133 w 150"/>
                <a:gd name="T17" fmla="*/ 109 h 161"/>
                <a:gd name="T18" fmla="*/ 124 w 150"/>
                <a:gd name="T19" fmla="*/ 104 h 161"/>
                <a:gd name="T20" fmla="*/ 111 w 150"/>
                <a:gd name="T21" fmla="*/ 104 h 161"/>
                <a:gd name="T22" fmla="*/ 105 w 150"/>
                <a:gd name="T23" fmla="*/ 104 h 161"/>
                <a:gd name="T24" fmla="*/ 93 w 150"/>
                <a:gd name="T25" fmla="*/ 99 h 161"/>
                <a:gd name="T26" fmla="*/ 96 w 150"/>
                <a:gd name="T27" fmla="*/ 108 h 161"/>
                <a:gd name="T28" fmla="*/ 95 w 150"/>
                <a:gd name="T29" fmla="*/ 115 h 161"/>
                <a:gd name="T30" fmla="*/ 88 w 150"/>
                <a:gd name="T31" fmla="*/ 115 h 161"/>
                <a:gd name="T32" fmla="*/ 77 w 150"/>
                <a:gd name="T33" fmla="*/ 109 h 161"/>
                <a:gd name="T34" fmla="*/ 65 w 150"/>
                <a:gd name="T35" fmla="*/ 116 h 161"/>
                <a:gd name="T36" fmla="*/ 64 w 150"/>
                <a:gd name="T37" fmla="*/ 136 h 161"/>
                <a:gd name="T38" fmla="*/ 73 w 150"/>
                <a:gd name="T39" fmla="*/ 141 h 161"/>
                <a:gd name="T40" fmla="*/ 78 w 150"/>
                <a:gd name="T41" fmla="*/ 147 h 161"/>
                <a:gd name="T42" fmla="*/ 70 w 150"/>
                <a:gd name="T43" fmla="*/ 159 h 161"/>
                <a:gd name="T44" fmla="*/ 57 w 150"/>
                <a:gd name="T45" fmla="*/ 154 h 161"/>
                <a:gd name="T46" fmla="*/ 43 w 150"/>
                <a:gd name="T47" fmla="*/ 116 h 161"/>
                <a:gd name="T48" fmla="*/ 47 w 150"/>
                <a:gd name="T49" fmla="*/ 106 h 161"/>
                <a:gd name="T50" fmla="*/ 32 w 150"/>
                <a:gd name="T51" fmla="*/ 104 h 161"/>
                <a:gd name="T52" fmla="*/ 25 w 150"/>
                <a:gd name="T53" fmla="*/ 98 h 161"/>
                <a:gd name="T54" fmla="*/ 25 w 150"/>
                <a:gd name="T55" fmla="*/ 86 h 161"/>
                <a:gd name="T56" fmla="*/ 31 w 150"/>
                <a:gd name="T57" fmla="*/ 84 h 161"/>
                <a:gd name="T58" fmla="*/ 57 w 150"/>
                <a:gd name="T59" fmla="*/ 89 h 161"/>
                <a:gd name="T60" fmla="*/ 63 w 150"/>
                <a:gd name="T61" fmla="*/ 90 h 161"/>
                <a:gd name="T62" fmla="*/ 69 w 150"/>
                <a:gd name="T63" fmla="*/ 73 h 161"/>
                <a:gd name="T64" fmla="*/ 82 w 150"/>
                <a:gd name="T65" fmla="*/ 81 h 161"/>
                <a:gd name="T66" fmla="*/ 90 w 150"/>
                <a:gd name="T67" fmla="*/ 71 h 161"/>
                <a:gd name="T68" fmla="*/ 77 w 150"/>
                <a:gd name="T69" fmla="*/ 61 h 161"/>
                <a:gd name="T70" fmla="*/ 63 w 150"/>
                <a:gd name="T71" fmla="*/ 47 h 161"/>
                <a:gd name="T72" fmla="*/ 43 w 150"/>
                <a:gd name="T73" fmla="*/ 60 h 161"/>
                <a:gd name="T74" fmla="*/ 14 w 150"/>
                <a:gd name="T75" fmla="*/ 81 h 161"/>
                <a:gd name="T76" fmla="*/ 7 w 150"/>
                <a:gd name="T77" fmla="*/ 83 h 161"/>
                <a:gd name="T78" fmla="*/ 1 w 150"/>
                <a:gd name="T79" fmla="*/ 74 h 161"/>
                <a:gd name="T80" fmla="*/ 8 w 150"/>
                <a:gd name="T81" fmla="*/ 62 h 161"/>
                <a:gd name="T82" fmla="*/ 62 w 150"/>
                <a:gd name="T83" fmla="*/ 28 h 161"/>
                <a:gd name="T84" fmla="*/ 70 w 150"/>
                <a:gd name="T85" fmla="*/ 22 h 161"/>
                <a:gd name="T86" fmla="*/ 94 w 150"/>
                <a:gd name="T87" fmla="*/ 29 h 161"/>
                <a:gd name="T88" fmla="*/ 103 w 150"/>
                <a:gd name="T89" fmla="*/ 26 h 161"/>
                <a:gd name="T90" fmla="*/ 92 w 150"/>
                <a:gd name="T91" fmla="*/ 17 h 161"/>
                <a:gd name="T92" fmla="*/ 88 w 150"/>
                <a:gd name="T93" fmla="*/ 5 h 161"/>
                <a:gd name="T94" fmla="*/ 99 w 150"/>
                <a:gd name="T95" fmla="*/ 1 h 161"/>
                <a:gd name="T96" fmla="*/ 128 w 150"/>
                <a:gd name="T97" fmla="*/ 20 h 161"/>
                <a:gd name="T98" fmla="*/ 116 w 150"/>
                <a:gd name="T99" fmla="*/ 42 h 161"/>
                <a:gd name="T100" fmla="*/ 102 w 150"/>
                <a:gd name="T101" fmla="*/ 43 h 161"/>
                <a:gd name="T102" fmla="*/ 94 w 150"/>
                <a:gd name="T103" fmla="*/ 46 h 161"/>
                <a:gd name="T104" fmla="*/ 96 w 150"/>
                <a:gd name="T105" fmla="*/ 49 h 161"/>
                <a:gd name="T106" fmla="*/ 132 w 150"/>
                <a:gd name="T107" fmla="*/ 91 h 161"/>
                <a:gd name="T108" fmla="*/ 97 w 150"/>
                <a:gd name="T109" fmla="*/ 72 h 161"/>
                <a:gd name="T110" fmla="*/ 109 w 150"/>
                <a:gd name="T111" fmla="*/ 82 h 161"/>
                <a:gd name="T112" fmla="*/ 132 w 150"/>
                <a:gd name="T113" fmla="*/ 91 h 161"/>
                <a:gd name="T114" fmla="*/ 86 w 150"/>
                <a:gd name="T115" fmla="*/ 34 h 161"/>
                <a:gd name="T116" fmla="*/ 72 w 150"/>
                <a:gd name="T117" fmla="*/ 44 h 161"/>
                <a:gd name="T118" fmla="*/ 86 w 150"/>
                <a:gd name="T119" fmla="*/ 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0" h="161">
                  <a:moveTo>
                    <a:pt x="96" y="49"/>
                  </a:moveTo>
                  <a:cubicBezTo>
                    <a:pt x="98" y="48"/>
                    <a:pt x="101" y="48"/>
                    <a:pt x="103" y="47"/>
                  </a:cubicBezTo>
                  <a:cubicBezTo>
                    <a:pt x="112" y="43"/>
                    <a:pt x="119" y="46"/>
                    <a:pt x="125" y="51"/>
                  </a:cubicBezTo>
                  <a:cubicBezTo>
                    <a:pt x="128" y="54"/>
                    <a:pt x="131" y="54"/>
                    <a:pt x="134" y="52"/>
                  </a:cubicBezTo>
                  <a:cubicBezTo>
                    <a:pt x="140" y="48"/>
                    <a:pt x="143" y="49"/>
                    <a:pt x="147" y="55"/>
                  </a:cubicBezTo>
                  <a:cubicBezTo>
                    <a:pt x="150" y="63"/>
                    <a:pt x="150" y="71"/>
                    <a:pt x="147" y="79"/>
                  </a:cubicBezTo>
                  <a:cubicBezTo>
                    <a:pt x="146" y="81"/>
                    <a:pt x="146" y="84"/>
                    <a:pt x="146" y="86"/>
                  </a:cubicBezTo>
                  <a:cubicBezTo>
                    <a:pt x="147" y="90"/>
                    <a:pt x="149" y="94"/>
                    <a:pt x="149" y="98"/>
                  </a:cubicBezTo>
                  <a:cubicBezTo>
                    <a:pt x="150" y="109"/>
                    <a:pt x="142" y="113"/>
                    <a:pt x="133" y="109"/>
                  </a:cubicBezTo>
                  <a:cubicBezTo>
                    <a:pt x="130" y="107"/>
                    <a:pt x="127" y="106"/>
                    <a:pt x="124" y="104"/>
                  </a:cubicBezTo>
                  <a:cubicBezTo>
                    <a:pt x="120" y="102"/>
                    <a:pt x="116" y="100"/>
                    <a:pt x="111" y="104"/>
                  </a:cubicBezTo>
                  <a:cubicBezTo>
                    <a:pt x="110" y="105"/>
                    <a:pt x="107" y="104"/>
                    <a:pt x="105" y="104"/>
                  </a:cubicBezTo>
                  <a:cubicBezTo>
                    <a:pt x="101" y="103"/>
                    <a:pt x="98" y="101"/>
                    <a:pt x="93" y="99"/>
                  </a:cubicBezTo>
                  <a:cubicBezTo>
                    <a:pt x="95" y="103"/>
                    <a:pt x="96" y="105"/>
                    <a:pt x="96" y="108"/>
                  </a:cubicBezTo>
                  <a:cubicBezTo>
                    <a:pt x="97" y="110"/>
                    <a:pt x="96" y="113"/>
                    <a:pt x="95" y="115"/>
                  </a:cubicBezTo>
                  <a:cubicBezTo>
                    <a:pt x="94" y="116"/>
                    <a:pt x="90" y="116"/>
                    <a:pt x="88" y="115"/>
                  </a:cubicBezTo>
                  <a:cubicBezTo>
                    <a:pt x="84" y="114"/>
                    <a:pt x="81" y="111"/>
                    <a:pt x="77" y="109"/>
                  </a:cubicBezTo>
                  <a:cubicBezTo>
                    <a:pt x="73" y="111"/>
                    <a:pt x="69" y="113"/>
                    <a:pt x="65" y="116"/>
                  </a:cubicBezTo>
                  <a:cubicBezTo>
                    <a:pt x="55" y="121"/>
                    <a:pt x="55" y="129"/>
                    <a:pt x="64" y="136"/>
                  </a:cubicBezTo>
                  <a:cubicBezTo>
                    <a:pt x="67" y="138"/>
                    <a:pt x="70" y="140"/>
                    <a:pt x="73" y="141"/>
                  </a:cubicBezTo>
                  <a:cubicBezTo>
                    <a:pt x="78" y="141"/>
                    <a:pt x="79" y="143"/>
                    <a:pt x="78" y="147"/>
                  </a:cubicBezTo>
                  <a:cubicBezTo>
                    <a:pt x="77" y="152"/>
                    <a:pt x="76" y="157"/>
                    <a:pt x="70" y="159"/>
                  </a:cubicBezTo>
                  <a:cubicBezTo>
                    <a:pt x="65" y="161"/>
                    <a:pt x="61" y="158"/>
                    <a:pt x="57" y="154"/>
                  </a:cubicBezTo>
                  <a:cubicBezTo>
                    <a:pt x="47" y="143"/>
                    <a:pt x="39" y="132"/>
                    <a:pt x="43" y="116"/>
                  </a:cubicBezTo>
                  <a:cubicBezTo>
                    <a:pt x="44" y="113"/>
                    <a:pt x="45" y="110"/>
                    <a:pt x="47" y="106"/>
                  </a:cubicBezTo>
                  <a:cubicBezTo>
                    <a:pt x="42" y="105"/>
                    <a:pt x="37" y="105"/>
                    <a:pt x="32" y="104"/>
                  </a:cubicBezTo>
                  <a:cubicBezTo>
                    <a:pt x="29" y="103"/>
                    <a:pt x="26" y="100"/>
                    <a:pt x="25" y="98"/>
                  </a:cubicBezTo>
                  <a:cubicBezTo>
                    <a:pt x="24" y="94"/>
                    <a:pt x="24" y="90"/>
                    <a:pt x="25" y="86"/>
                  </a:cubicBezTo>
                  <a:cubicBezTo>
                    <a:pt x="25" y="85"/>
                    <a:pt x="29" y="84"/>
                    <a:pt x="31" y="84"/>
                  </a:cubicBezTo>
                  <a:cubicBezTo>
                    <a:pt x="40" y="85"/>
                    <a:pt x="49" y="87"/>
                    <a:pt x="57" y="89"/>
                  </a:cubicBezTo>
                  <a:cubicBezTo>
                    <a:pt x="59" y="89"/>
                    <a:pt x="60" y="89"/>
                    <a:pt x="63" y="90"/>
                  </a:cubicBezTo>
                  <a:cubicBezTo>
                    <a:pt x="62" y="83"/>
                    <a:pt x="61" y="76"/>
                    <a:pt x="69" y="73"/>
                  </a:cubicBezTo>
                  <a:cubicBezTo>
                    <a:pt x="76" y="71"/>
                    <a:pt x="78" y="79"/>
                    <a:pt x="82" y="81"/>
                  </a:cubicBezTo>
                  <a:cubicBezTo>
                    <a:pt x="84" y="78"/>
                    <a:pt x="87" y="74"/>
                    <a:pt x="90" y="71"/>
                  </a:cubicBezTo>
                  <a:cubicBezTo>
                    <a:pt x="87" y="67"/>
                    <a:pt x="84" y="63"/>
                    <a:pt x="77" y="61"/>
                  </a:cubicBezTo>
                  <a:cubicBezTo>
                    <a:pt x="72" y="59"/>
                    <a:pt x="69" y="52"/>
                    <a:pt x="63" y="47"/>
                  </a:cubicBezTo>
                  <a:cubicBezTo>
                    <a:pt x="57" y="51"/>
                    <a:pt x="50" y="56"/>
                    <a:pt x="43" y="60"/>
                  </a:cubicBezTo>
                  <a:cubicBezTo>
                    <a:pt x="33" y="67"/>
                    <a:pt x="24" y="75"/>
                    <a:pt x="14" y="81"/>
                  </a:cubicBezTo>
                  <a:cubicBezTo>
                    <a:pt x="12" y="83"/>
                    <a:pt x="8" y="84"/>
                    <a:pt x="7" y="83"/>
                  </a:cubicBezTo>
                  <a:cubicBezTo>
                    <a:pt x="4" y="81"/>
                    <a:pt x="1" y="77"/>
                    <a:pt x="1" y="74"/>
                  </a:cubicBezTo>
                  <a:cubicBezTo>
                    <a:pt x="0" y="69"/>
                    <a:pt x="4" y="65"/>
                    <a:pt x="8" y="62"/>
                  </a:cubicBezTo>
                  <a:cubicBezTo>
                    <a:pt x="26" y="51"/>
                    <a:pt x="44" y="40"/>
                    <a:pt x="62" y="28"/>
                  </a:cubicBezTo>
                  <a:cubicBezTo>
                    <a:pt x="65" y="27"/>
                    <a:pt x="68" y="25"/>
                    <a:pt x="70" y="22"/>
                  </a:cubicBezTo>
                  <a:cubicBezTo>
                    <a:pt x="82" y="12"/>
                    <a:pt x="88" y="14"/>
                    <a:pt x="94" y="29"/>
                  </a:cubicBezTo>
                  <a:cubicBezTo>
                    <a:pt x="96" y="28"/>
                    <a:pt x="99" y="27"/>
                    <a:pt x="103" y="26"/>
                  </a:cubicBezTo>
                  <a:cubicBezTo>
                    <a:pt x="99" y="22"/>
                    <a:pt x="96" y="19"/>
                    <a:pt x="92" y="17"/>
                  </a:cubicBezTo>
                  <a:cubicBezTo>
                    <a:pt x="88" y="14"/>
                    <a:pt x="86" y="10"/>
                    <a:pt x="88" y="5"/>
                  </a:cubicBezTo>
                  <a:cubicBezTo>
                    <a:pt x="90" y="0"/>
                    <a:pt x="95" y="0"/>
                    <a:pt x="99" y="1"/>
                  </a:cubicBezTo>
                  <a:cubicBezTo>
                    <a:pt x="111" y="4"/>
                    <a:pt x="120" y="12"/>
                    <a:pt x="128" y="20"/>
                  </a:cubicBezTo>
                  <a:cubicBezTo>
                    <a:pt x="135" y="27"/>
                    <a:pt x="127" y="40"/>
                    <a:pt x="116" y="42"/>
                  </a:cubicBezTo>
                  <a:cubicBezTo>
                    <a:pt x="112" y="43"/>
                    <a:pt x="107" y="43"/>
                    <a:pt x="102" y="43"/>
                  </a:cubicBezTo>
                  <a:cubicBezTo>
                    <a:pt x="99" y="44"/>
                    <a:pt x="97" y="45"/>
                    <a:pt x="94" y="46"/>
                  </a:cubicBezTo>
                  <a:cubicBezTo>
                    <a:pt x="95" y="47"/>
                    <a:pt x="95" y="48"/>
                    <a:pt x="96" y="49"/>
                  </a:cubicBezTo>
                  <a:close/>
                  <a:moveTo>
                    <a:pt x="132" y="91"/>
                  </a:moveTo>
                  <a:cubicBezTo>
                    <a:pt x="126" y="75"/>
                    <a:pt x="109" y="67"/>
                    <a:pt x="97" y="72"/>
                  </a:cubicBezTo>
                  <a:cubicBezTo>
                    <a:pt x="101" y="75"/>
                    <a:pt x="106" y="77"/>
                    <a:pt x="109" y="82"/>
                  </a:cubicBezTo>
                  <a:cubicBezTo>
                    <a:pt x="114" y="92"/>
                    <a:pt x="123" y="92"/>
                    <a:pt x="132" y="91"/>
                  </a:cubicBezTo>
                  <a:close/>
                  <a:moveTo>
                    <a:pt x="86" y="34"/>
                  </a:moveTo>
                  <a:cubicBezTo>
                    <a:pt x="81" y="37"/>
                    <a:pt x="77" y="40"/>
                    <a:pt x="72" y="44"/>
                  </a:cubicBezTo>
                  <a:cubicBezTo>
                    <a:pt x="79" y="48"/>
                    <a:pt x="81" y="47"/>
                    <a:pt x="86" y="34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11291324" y="5744654"/>
              <a:ext cx="826422" cy="451428"/>
            </a:xfrm>
            <a:custGeom>
              <a:avLst/>
              <a:gdLst>
                <a:gd name="T0" fmla="*/ 139 w 202"/>
                <a:gd name="T1" fmla="*/ 82 h 110"/>
                <a:gd name="T2" fmla="*/ 171 w 202"/>
                <a:gd name="T3" fmla="*/ 77 h 110"/>
                <a:gd name="T4" fmla="*/ 179 w 202"/>
                <a:gd name="T5" fmla="*/ 57 h 110"/>
                <a:gd name="T6" fmla="*/ 170 w 202"/>
                <a:gd name="T7" fmla="*/ 50 h 110"/>
                <a:gd name="T8" fmla="*/ 153 w 202"/>
                <a:gd name="T9" fmla="*/ 49 h 110"/>
                <a:gd name="T10" fmla="*/ 130 w 202"/>
                <a:gd name="T11" fmla="*/ 45 h 110"/>
                <a:gd name="T12" fmla="*/ 109 w 202"/>
                <a:gd name="T13" fmla="*/ 62 h 110"/>
                <a:gd name="T14" fmla="*/ 139 w 202"/>
                <a:gd name="T15" fmla="*/ 96 h 110"/>
                <a:gd name="T16" fmla="*/ 120 w 202"/>
                <a:gd name="T17" fmla="*/ 99 h 110"/>
                <a:gd name="T18" fmla="*/ 114 w 202"/>
                <a:gd name="T19" fmla="*/ 96 h 110"/>
                <a:gd name="T20" fmla="*/ 91 w 202"/>
                <a:gd name="T21" fmla="*/ 66 h 110"/>
                <a:gd name="T22" fmla="*/ 84 w 202"/>
                <a:gd name="T23" fmla="*/ 60 h 110"/>
                <a:gd name="T24" fmla="*/ 88 w 202"/>
                <a:gd name="T25" fmla="*/ 88 h 110"/>
                <a:gd name="T26" fmla="*/ 89 w 202"/>
                <a:gd name="T27" fmla="*/ 93 h 110"/>
                <a:gd name="T28" fmla="*/ 80 w 202"/>
                <a:gd name="T29" fmla="*/ 106 h 110"/>
                <a:gd name="T30" fmla="*/ 71 w 202"/>
                <a:gd name="T31" fmla="*/ 99 h 110"/>
                <a:gd name="T32" fmla="*/ 62 w 202"/>
                <a:gd name="T33" fmla="*/ 40 h 110"/>
                <a:gd name="T34" fmla="*/ 51 w 202"/>
                <a:gd name="T35" fmla="*/ 32 h 110"/>
                <a:gd name="T36" fmla="*/ 28 w 202"/>
                <a:gd name="T37" fmla="*/ 33 h 110"/>
                <a:gd name="T38" fmla="*/ 20 w 202"/>
                <a:gd name="T39" fmla="*/ 41 h 110"/>
                <a:gd name="T40" fmla="*/ 21 w 202"/>
                <a:gd name="T41" fmla="*/ 52 h 110"/>
                <a:gd name="T42" fmla="*/ 29 w 202"/>
                <a:gd name="T43" fmla="*/ 59 h 110"/>
                <a:gd name="T44" fmla="*/ 54 w 202"/>
                <a:gd name="T45" fmla="*/ 58 h 110"/>
                <a:gd name="T46" fmla="*/ 55 w 202"/>
                <a:gd name="T47" fmla="*/ 68 h 110"/>
                <a:gd name="T48" fmla="*/ 28 w 202"/>
                <a:gd name="T49" fmla="*/ 69 h 110"/>
                <a:gd name="T50" fmla="*/ 22 w 202"/>
                <a:gd name="T51" fmla="*/ 76 h 110"/>
                <a:gd name="T52" fmla="*/ 23 w 202"/>
                <a:gd name="T53" fmla="*/ 99 h 110"/>
                <a:gd name="T54" fmla="*/ 62 w 202"/>
                <a:gd name="T55" fmla="*/ 98 h 110"/>
                <a:gd name="T56" fmla="*/ 56 w 202"/>
                <a:gd name="T57" fmla="*/ 108 h 110"/>
                <a:gd name="T58" fmla="*/ 5 w 202"/>
                <a:gd name="T59" fmla="*/ 110 h 110"/>
                <a:gd name="T60" fmla="*/ 3 w 202"/>
                <a:gd name="T61" fmla="*/ 79 h 110"/>
                <a:gd name="T62" fmla="*/ 1 w 202"/>
                <a:gd name="T63" fmla="*/ 30 h 110"/>
                <a:gd name="T64" fmla="*/ 6 w 202"/>
                <a:gd name="T65" fmla="*/ 24 h 110"/>
                <a:gd name="T66" fmla="*/ 99 w 202"/>
                <a:gd name="T67" fmla="*/ 15 h 110"/>
                <a:gd name="T68" fmla="*/ 125 w 202"/>
                <a:gd name="T69" fmla="*/ 23 h 110"/>
                <a:gd name="T70" fmla="*/ 175 w 202"/>
                <a:gd name="T71" fmla="*/ 0 h 110"/>
                <a:gd name="T72" fmla="*/ 185 w 202"/>
                <a:gd name="T73" fmla="*/ 8 h 110"/>
                <a:gd name="T74" fmla="*/ 184 w 202"/>
                <a:gd name="T75" fmla="*/ 10 h 110"/>
                <a:gd name="T76" fmla="*/ 177 w 202"/>
                <a:gd name="T77" fmla="*/ 10 h 110"/>
                <a:gd name="T78" fmla="*/ 151 w 202"/>
                <a:gd name="T79" fmla="*/ 16 h 110"/>
                <a:gd name="T80" fmla="*/ 146 w 202"/>
                <a:gd name="T81" fmla="*/ 26 h 110"/>
                <a:gd name="T82" fmla="*/ 154 w 202"/>
                <a:gd name="T83" fmla="*/ 32 h 110"/>
                <a:gd name="T84" fmla="*/ 178 w 202"/>
                <a:gd name="T85" fmla="*/ 33 h 110"/>
                <a:gd name="T86" fmla="*/ 200 w 202"/>
                <a:gd name="T87" fmla="*/ 53 h 110"/>
                <a:gd name="T88" fmla="*/ 188 w 202"/>
                <a:gd name="T89" fmla="*/ 82 h 110"/>
                <a:gd name="T90" fmla="*/ 150 w 202"/>
                <a:gd name="T91" fmla="*/ 90 h 110"/>
                <a:gd name="T92" fmla="*/ 139 w 202"/>
                <a:gd name="T93" fmla="*/ 82 h 110"/>
                <a:gd name="T94" fmla="*/ 84 w 202"/>
                <a:gd name="T95" fmla="*/ 58 h 110"/>
                <a:gd name="T96" fmla="*/ 103 w 202"/>
                <a:gd name="T97" fmla="*/ 55 h 110"/>
                <a:gd name="T98" fmla="*/ 113 w 202"/>
                <a:gd name="T99" fmla="*/ 39 h 110"/>
                <a:gd name="T100" fmla="*/ 98 w 202"/>
                <a:gd name="T101" fmla="*/ 26 h 110"/>
                <a:gd name="T102" fmla="*/ 84 w 202"/>
                <a:gd name="T103" fmla="*/ 28 h 110"/>
                <a:gd name="T104" fmla="*/ 80 w 202"/>
                <a:gd name="T105" fmla="*/ 32 h 110"/>
                <a:gd name="T106" fmla="*/ 84 w 202"/>
                <a:gd name="T107" fmla="*/ 5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" h="110">
                  <a:moveTo>
                    <a:pt x="139" y="82"/>
                  </a:moveTo>
                  <a:cubicBezTo>
                    <a:pt x="151" y="80"/>
                    <a:pt x="161" y="80"/>
                    <a:pt x="171" y="77"/>
                  </a:cubicBezTo>
                  <a:cubicBezTo>
                    <a:pt x="181" y="74"/>
                    <a:pt x="184" y="66"/>
                    <a:pt x="179" y="57"/>
                  </a:cubicBezTo>
                  <a:cubicBezTo>
                    <a:pt x="178" y="54"/>
                    <a:pt x="174" y="51"/>
                    <a:pt x="170" y="50"/>
                  </a:cubicBezTo>
                  <a:cubicBezTo>
                    <a:pt x="165" y="49"/>
                    <a:pt x="159" y="50"/>
                    <a:pt x="153" y="49"/>
                  </a:cubicBezTo>
                  <a:cubicBezTo>
                    <a:pt x="146" y="48"/>
                    <a:pt x="138" y="47"/>
                    <a:pt x="130" y="45"/>
                  </a:cubicBezTo>
                  <a:cubicBezTo>
                    <a:pt x="128" y="53"/>
                    <a:pt x="120" y="59"/>
                    <a:pt x="109" y="62"/>
                  </a:cubicBezTo>
                  <a:cubicBezTo>
                    <a:pt x="119" y="74"/>
                    <a:pt x="129" y="84"/>
                    <a:pt x="139" y="96"/>
                  </a:cubicBezTo>
                  <a:cubicBezTo>
                    <a:pt x="131" y="97"/>
                    <a:pt x="126" y="99"/>
                    <a:pt x="120" y="99"/>
                  </a:cubicBezTo>
                  <a:cubicBezTo>
                    <a:pt x="118" y="99"/>
                    <a:pt x="116" y="97"/>
                    <a:pt x="114" y="96"/>
                  </a:cubicBezTo>
                  <a:cubicBezTo>
                    <a:pt x="106" y="86"/>
                    <a:pt x="99" y="76"/>
                    <a:pt x="91" y="66"/>
                  </a:cubicBezTo>
                  <a:cubicBezTo>
                    <a:pt x="89" y="64"/>
                    <a:pt x="87" y="62"/>
                    <a:pt x="84" y="60"/>
                  </a:cubicBezTo>
                  <a:cubicBezTo>
                    <a:pt x="85" y="69"/>
                    <a:pt x="87" y="79"/>
                    <a:pt x="88" y="88"/>
                  </a:cubicBezTo>
                  <a:cubicBezTo>
                    <a:pt x="88" y="89"/>
                    <a:pt x="89" y="91"/>
                    <a:pt x="89" y="93"/>
                  </a:cubicBezTo>
                  <a:cubicBezTo>
                    <a:pt x="90" y="103"/>
                    <a:pt x="90" y="103"/>
                    <a:pt x="80" y="106"/>
                  </a:cubicBezTo>
                  <a:cubicBezTo>
                    <a:pt x="74" y="107"/>
                    <a:pt x="72" y="105"/>
                    <a:pt x="71" y="99"/>
                  </a:cubicBezTo>
                  <a:cubicBezTo>
                    <a:pt x="68" y="79"/>
                    <a:pt x="65" y="60"/>
                    <a:pt x="62" y="40"/>
                  </a:cubicBezTo>
                  <a:cubicBezTo>
                    <a:pt x="60" y="31"/>
                    <a:pt x="60" y="31"/>
                    <a:pt x="51" y="32"/>
                  </a:cubicBezTo>
                  <a:cubicBezTo>
                    <a:pt x="44" y="32"/>
                    <a:pt x="36" y="33"/>
                    <a:pt x="28" y="33"/>
                  </a:cubicBezTo>
                  <a:cubicBezTo>
                    <a:pt x="22" y="33"/>
                    <a:pt x="19" y="35"/>
                    <a:pt x="20" y="41"/>
                  </a:cubicBezTo>
                  <a:cubicBezTo>
                    <a:pt x="21" y="45"/>
                    <a:pt x="21" y="48"/>
                    <a:pt x="21" y="52"/>
                  </a:cubicBezTo>
                  <a:cubicBezTo>
                    <a:pt x="20" y="58"/>
                    <a:pt x="23" y="60"/>
                    <a:pt x="29" y="59"/>
                  </a:cubicBezTo>
                  <a:cubicBezTo>
                    <a:pt x="37" y="59"/>
                    <a:pt x="45" y="59"/>
                    <a:pt x="54" y="58"/>
                  </a:cubicBezTo>
                  <a:cubicBezTo>
                    <a:pt x="54" y="62"/>
                    <a:pt x="54" y="64"/>
                    <a:pt x="55" y="68"/>
                  </a:cubicBezTo>
                  <a:cubicBezTo>
                    <a:pt x="46" y="68"/>
                    <a:pt x="37" y="69"/>
                    <a:pt x="28" y="69"/>
                  </a:cubicBezTo>
                  <a:cubicBezTo>
                    <a:pt x="24" y="69"/>
                    <a:pt x="22" y="71"/>
                    <a:pt x="22" y="76"/>
                  </a:cubicBezTo>
                  <a:cubicBezTo>
                    <a:pt x="23" y="83"/>
                    <a:pt x="23" y="91"/>
                    <a:pt x="23" y="99"/>
                  </a:cubicBezTo>
                  <a:cubicBezTo>
                    <a:pt x="37" y="99"/>
                    <a:pt x="49" y="98"/>
                    <a:pt x="62" y="98"/>
                  </a:cubicBezTo>
                  <a:cubicBezTo>
                    <a:pt x="65" y="107"/>
                    <a:pt x="65" y="107"/>
                    <a:pt x="56" y="108"/>
                  </a:cubicBezTo>
                  <a:cubicBezTo>
                    <a:pt x="39" y="109"/>
                    <a:pt x="22" y="110"/>
                    <a:pt x="5" y="110"/>
                  </a:cubicBezTo>
                  <a:cubicBezTo>
                    <a:pt x="4" y="99"/>
                    <a:pt x="4" y="89"/>
                    <a:pt x="3" y="79"/>
                  </a:cubicBezTo>
                  <a:cubicBezTo>
                    <a:pt x="2" y="62"/>
                    <a:pt x="2" y="46"/>
                    <a:pt x="1" y="30"/>
                  </a:cubicBezTo>
                  <a:cubicBezTo>
                    <a:pt x="0" y="25"/>
                    <a:pt x="2" y="24"/>
                    <a:pt x="6" y="24"/>
                  </a:cubicBezTo>
                  <a:cubicBezTo>
                    <a:pt x="38" y="23"/>
                    <a:pt x="69" y="21"/>
                    <a:pt x="99" y="15"/>
                  </a:cubicBezTo>
                  <a:cubicBezTo>
                    <a:pt x="109" y="14"/>
                    <a:pt x="118" y="15"/>
                    <a:pt x="125" y="23"/>
                  </a:cubicBezTo>
                  <a:cubicBezTo>
                    <a:pt x="136" y="2"/>
                    <a:pt x="156" y="1"/>
                    <a:pt x="175" y="0"/>
                  </a:cubicBezTo>
                  <a:cubicBezTo>
                    <a:pt x="178" y="0"/>
                    <a:pt x="182" y="5"/>
                    <a:pt x="185" y="8"/>
                  </a:cubicBezTo>
                  <a:cubicBezTo>
                    <a:pt x="185" y="9"/>
                    <a:pt x="184" y="10"/>
                    <a:pt x="184" y="10"/>
                  </a:cubicBezTo>
                  <a:cubicBezTo>
                    <a:pt x="182" y="10"/>
                    <a:pt x="179" y="10"/>
                    <a:pt x="177" y="10"/>
                  </a:cubicBezTo>
                  <a:cubicBezTo>
                    <a:pt x="168" y="12"/>
                    <a:pt x="159" y="14"/>
                    <a:pt x="151" y="16"/>
                  </a:cubicBezTo>
                  <a:cubicBezTo>
                    <a:pt x="146" y="17"/>
                    <a:pt x="144" y="22"/>
                    <a:pt x="146" y="26"/>
                  </a:cubicBezTo>
                  <a:cubicBezTo>
                    <a:pt x="147" y="29"/>
                    <a:pt x="151" y="31"/>
                    <a:pt x="154" y="32"/>
                  </a:cubicBezTo>
                  <a:cubicBezTo>
                    <a:pt x="162" y="33"/>
                    <a:pt x="170" y="32"/>
                    <a:pt x="178" y="33"/>
                  </a:cubicBezTo>
                  <a:cubicBezTo>
                    <a:pt x="191" y="34"/>
                    <a:pt x="197" y="40"/>
                    <a:pt x="200" y="53"/>
                  </a:cubicBezTo>
                  <a:cubicBezTo>
                    <a:pt x="202" y="66"/>
                    <a:pt x="199" y="76"/>
                    <a:pt x="188" y="82"/>
                  </a:cubicBezTo>
                  <a:cubicBezTo>
                    <a:pt x="177" y="88"/>
                    <a:pt x="164" y="91"/>
                    <a:pt x="150" y="90"/>
                  </a:cubicBezTo>
                  <a:cubicBezTo>
                    <a:pt x="147" y="90"/>
                    <a:pt x="143" y="85"/>
                    <a:pt x="139" y="82"/>
                  </a:cubicBezTo>
                  <a:close/>
                  <a:moveTo>
                    <a:pt x="84" y="58"/>
                  </a:moveTo>
                  <a:cubicBezTo>
                    <a:pt x="91" y="57"/>
                    <a:pt x="97" y="56"/>
                    <a:pt x="103" y="55"/>
                  </a:cubicBezTo>
                  <a:cubicBezTo>
                    <a:pt x="111" y="53"/>
                    <a:pt x="114" y="47"/>
                    <a:pt x="113" y="39"/>
                  </a:cubicBezTo>
                  <a:cubicBezTo>
                    <a:pt x="112" y="30"/>
                    <a:pt x="106" y="25"/>
                    <a:pt x="98" y="26"/>
                  </a:cubicBezTo>
                  <a:cubicBezTo>
                    <a:pt x="93" y="26"/>
                    <a:pt x="88" y="27"/>
                    <a:pt x="84" y="28"/>
                  </a:cubicBezTo>
                  <a:cubicBezTo>
                    <a:pt x="82" y="28"/>
                    <a:pt x="80" y="31"/>
                    <a:pt x="80" y="32"/>
                  </a:cubicBezTo>
                  <a:cubicBezTo>
                    <a:pt x="81" y="41"/>
                    <a:pt x="82" y="49"/>
                    <a:pt x="84" y="5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9253929" y="1268597"/>
              <a:ext cx="585184" cy="623400"/>
            </a:xfrm>
            <a:custGeom>
              <a:avLst/>
              <a:gdLst>
                <a:gd name="T0" fmla="*/ 55 w 143"/>
                <a:gd name="T1" fmla="*/ 57 h 152"/>
                <a:gd name="T2" fmla="*/ 60 w 143"/>
                <a:gd name="T3" fmla="*/ 36 h 152"/>
                <a:gd name="T4" fmla="*/ 55 w 143"/>
                <a:gd name="T5" fmla="*/ 24 h 152"/>
                <a:gd name="T6" fmla="*/ 63 w 143"/>
                <a:gd name="T7" fmla="*/ 2 h 152"/>
                <a:gd name="T8" fmla="*/ 71 w 143"/>
                <a:gd name="T9" fmla="*/ 4 h 152"/>
                <a:gd name="T10" fmla="*/ 86 w 143"/>
                <a:gd name="T11" fmla="*/ 26 h 152"/>
                <a:gd name="T12" fmla="*/ 107 w 143"/>
                <a:gd name="T13" fmla="*/ 58 h 152"/>
                <a:gd name="T14" fmla="*/ 131 w 143"/>
                <a:gd name="T15" fmla="*/ 95 h 152"/>
                <a:gd name="T16" fmla="*/ 139 w 143"/>
                <a:gd name="T17" fmla="*/ 106 h 152"/>
                <a:gd name="T18" fmla="*/ 138 w 143"/>
                <a:gd name="T19" fmla="*/ 121 h 152"/>
                <a:gd name="T20" fmla="*/ 129 w 143"/>
                <a:gd name="T21" fmla="*/ 120 h 152"/>
                <a:gd name="T22" fmla="*/ 102 w 143"/>
                <a:gd name="T23" fmla="*/ 83 h 152"/>
                <a:gd name="T24" fmla="*/ 83 w 143"/>
                <a:gd name="T25" fmla="*/ 56 h 152"/>
                <a:gd name="T26" fmla="*/ 61 w 143"/>
                <a:gd name="T27" fmla="*/ 65 h 152"/>
                <a:gd name="T28" fmla="*/ 90 w 143"/>
                <a:gd name="T29" fmla="*/ 102 h 152"/>
                <a:gd name="T30" fmla="*/ 94 w 143"/>
                <a:gd name="T31" fmla="*/ 113 h 152"/>
                <a:gd name="T32" fmla="*/ 81 w 143"/>
                <a:gd name="T33" fmla="*/ 115 h 152"/>
                <a:gd name="T34" fmla="*/ 64 w 143"/>
                <a:gd name="T35" fmla="*/ 99 h 152"/>
                <a:gd name="T36" fmla="*/ 58 w 143"/>
                <a:gd name="T37" fmla="*/ 94 h 152"/>
                <a:gd name="T38" fmla="*/ 56 w 143"/>
                <a:gd name="T39" fmla="*/ 95 h 152"/>
                <a:gd name="T40" fmla="*/ 60 w 143"/>
                <a:gd name="T41" fmla="*/ 106 h 152"/>
                <a:gd name="T42" fmla="*/ 72 w 143"/>
                <a:gd name="T43" fmla="*/ 134 h 152"/>
                <a:gd name="T44" fmla="*/ 73 w 143"/>
                <a:gd name="T45" fmla="*/ 138 h 152"/>
                <a:gd name="T46" fmla="*/ 68 w 143"/>
                <a:gd name="T47" fmla="*/ 150 h 152"/>
                <a:gd name="T48" fmla="*/ 58 w 143"/>
                <a:gd name="T49" fmla="*/ 145 h 152"/>
                <a:gd name="T50" fmla="*/ 37 w 143"/>
                <a:gd name="T51" fmla="*/ 106 h 152"/>
                <a:gd name="T52" fmla="*/ 34 w 143"/>
                <a:gd name="T53" fmla="*/ 103 h 152"/>
                <a:gd name="T54" fmla="*/ 20 w 143"/>
                <a:gd name="T55" fmla="*/ 120 h 152"/>
                <a:gd name="T56" fmla="*/ 10 w 143"/>
                <a:gd name="T57" fmla="*/ 111 h 152"/>
                <a:gd name="T58" fmla="*/ 8 w 143"/>
                <a:gd name="T59" fmla="*/ 94 h 152"/>
                <a:gd name="T60" fmla="*/ 10 w 143"/>
                <a:gd name="T61" fmla="*/ 92 h 152"/>
                <a:gd name="T62" fmla="*/ 13 w 143"/>
                <a:gd name="T63" fmla="*/ 73 h 152"/>
                <a:gd name="T64" fmla="*/ 5 w 143"/>
                <a:gd name="T65" fmla="*/ 55 h 152"/>
                <a:gd name="T66" fmla="*/ 8 w 143"/>
                <a:gd name="T67" fmla="*/ 48 h 152"/>
                <a:gd name="T68" fmla="*/ 18 w 143"/>
                <a:gd name="T69" fmla="*/ 48 h 152"/>
                <a:gd name="T70" fmla="*/ 36 w 143"/>
                <a:gd name="T71" fmla="*/ 71 h 152"/>
                <a:gd name="T72" fmla="*/ 42 w 143"/>
                <a:gd name="T73" fmla="*/ 79 h 152"/>
                <a:gd name="T74" fmla="*/ 44 w 143"/>
                <a:gd name="T75" fmla="*/ 78 h 152"/>
                <a:gd name="T76" fmla="*/ 34 w 143"/>
                <a:gd name="T77" fmla="*/ 62 h 152"/>
                <a:gd name="T78" fmla="*/ 29 w 143"/>
                <a:gd name="T79" fmla="*/ 41 h 152"/>
                <a:gd name="T80" fmla="*/ 39 w 143"/>
                <a:gd name="T81" fmla="*/ 38 h 152"/>
                <a:gd name="T82" fmla="*/ 55 w 143"/>
                <a:gd name="T83" fmla="*/ 5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3" h="152">
                  <a:moveTo>
                    <a:pt x="55" y="57"/>
                  </a:moveTo>
                  <a:cubicBezTo>
                    <a:pt x="65" y="48"/>
                    <a:pt x="65" y="48"/>
                    <a:pt x="60" y="36"/>
                  </a:cubicBezTo>
                  <a:cubicBezTo>
                    <a:pt x="58" y="32"/>
                    <a:pt x="57" y="28"/>
                    <a:pt x="55" y="24"/>
                  </a:cubicBezTo>
                  <a:cubicBezTo>
                    <a:pt x="52" y="15"/>
                    <a:pt x="55" y="7"/>
                    <a:pt x="63" y="2"/>
                  </a:cubicBezTo>
                  <a:cubicBezTo>
                    <a:pt x="67" y="0"/>
                    <a:pt x="69" y="0"/>
                    <a:pt x="71" y="4"/>
                  </a:cubicBezTo>
                  <a:cubicBezTo>
                    <a:pt x="76" y="11"/>
                    <a:pt x="81" y="18"/>
                    <a:pt x="86" y="26"/>
                  </a:cubicBezTo>
                  <a:cubicBezTo>
                    <a:pt x="93" y="37"/>
                    <a:pt x="100" y="47"/>
                    <a:pt x="107" y="58"/>
                  </a:cubicBezTo>
                  <a:cubicBezTo>
                    <a:pt x="115" y="70"/>
                    <a:pt x="123" y="83"/>
                    <a:pt x="131" y="95"/>
                  </a:cubicBezTo>
                  <a:cubicBezTo>
                    <a:pt x="133" y="98"/>
                    <a:pt x="136" y="102"/>
                    <a:pt x="139" y="106"/>
                  </a:cubicBezTo>
                  <a:cubicBezTo>
                    <a:pt x="143" y="110"/>
                    <a:pt x="143" y="117"/>
                    <a:pt x="138" y="121"/>
                  </a:cubicBezTo>
                  <a:cubicBezTo>
                    <a:pt x="135" y="123"/>
                    <a:pt x="132" y="123"/>
                    <a:pt x="129" y="120"/>
                  </a:cubicBezTo>
                  <a:cubicBezTo>
                    <a:pt x="120" y="107"/>
                    <a:pt x="111" y="95"/>
                    <a:pt x="102" y="83"/>
                  </a:cubicBezTo>
                  <a:cubicBezTo>
                    <a:pt x="96" y="74"/>
                    <a:pt x="90" y="66"/>
                    <a:pt x="83" y="56"/>
                  </a:cubicBezTo>
                  <a:cubicBezTo>
                    <a:pt x="79" y="67"/>
                    <a:pt x="72" y="69"/>
                    <a:pt x="61" y="65"/>
                  </a:cubicBezTo>
                  <a:cubicBezTo>
                    <a:pt x="70" y="80"/>
                    <a:pt x="78" y="93"/>
                    <a:pt x="90" y="102"/>
                  </a:cubicBezTo>
                  <a:cubicBezTo>
                    <a:pt x="94" y="105"/>
                    <a:pt x="98" y="107"/>
                    <a:pt x="94" y="113"/>
                  </a:cubicBezTo>
                  <a:cubicBezTo>
                    <a:pt x="90" y="118"/>
                    <a:pt x="87" y="120"/>
                    <a:pt x="81" y="115"/>
                  </a:cubicBezTo>
                  <a:cubicBezTo>
                    <a:pt x="75" y="111"/>
                    <a:pt x="70" y="105"/>
                    <a:pt x="64" y="99"/>
                  </a:cubicBezTo>
                  <a:cubicBezTo>
                    <a:pt x="62" y="97"/>
                    <a:pt x="60" y="96"/>
                    <a:pt x="58" y="94"/>
                  </a:cubicBezTo>
                  <a:cubicBezTo>
                    <a:pt x="58" y="95"/>
                    <a:pt x="57" y="95"/>
                    <a:pt x="56" y="95"/>
                  </a:cubicBezTo>
                  <a:cubicBezTo>
                    <a:pt x="57" y="99"/>
                    <a:pt x="58" y="103"/>
                    <a:pt x="60" y="106"/>
                  </a:cubicBezTo>
                  <a:cubicBezTo>
                    <a:pt x="64" y="115"/>
                    <a:pt x="68" y="125"/>
                    <a:pt x="72" y="134"/>
                  </a:cubicBezTo>
                  <a:cubicBezTo>
                    <a:pt x="72" y="135"/>
                    <a:pt x="72" y="137"/>
                    <a:pt x="73" y="138"/>
                  </a:cubicBezTo>
                  <a:cubicBezTo>
                    <a:pt x="76" y="145"/>
                    <a:pt x="75" y="147"/>
                    <a:pt x="68" y="150"/>
                  </a:cubicBezTo>
                  <a:cubicBezTo>
                    <a:pt x="62" y="152"/>
                    <a:pt x="59" y="150"/>
                    <a:pt x="58" y="145"/>
                  </a:cubicBezTo>
                  <a:cubicBezTo>
                    <a:pt x="54" y="130"/>
                    <a:pt x="47" y="118"/>
                    <a:pt x="37" y="106"/>
                  </a:cubicBezTo>
                  <a:cubicBezTo>
                    <a:pt x="37" y="105"/>
                    <a:pt x="36" y="104"/>
                    <a:pt x="34" y="103"/>
                  </a:cubicBezTo>
                  <a:cubicBezTo>
                    <a:pt x="35" y="111"/>
                    <a:pt x="27" y="120"/>
                    <a:pt x="20" y="120"/>
                  </a:cubicBezTo>
                  <a:cubicBezTo>
                    <a:pt x="14" y="121"/>
                    <a:pt x="11" y="115"/>
                    <a:pt x="10" y="111"/>
                  </a:cubicBezTo>
                  <a:cubicBezTo>
                    <a:pt x="8" y="106"/>
                    <a:pt x="0" y="101"/>
                    <a:pt x="8" y="94"/>
                  </a:cubicBezTo>
                  <a:cubicBezTo>
                    <a:pt x="8" y="93"/>
                    <a:pt x="9" y="92"/>
                    <a:pt x="10" y="92"/>
                  </a:cubicBezTo>
                  <a:cubicBezTo>
                    <a:pt x="18" y="86"/>
                    <a:pt x="18" y="82"/>
                    <a:pt x="13" y="73"/>
                  </a:cubicBezTo>
                  <a:cubicBezTo>
                    <a:pt x="9" y="68"/>
                    <a:pt x="7" y="61"/>
                    <a:pt x="5" y="55"/>
                  </a:cubicBezTo>
                  <a:cubicBezTo>
                    <a:pt x="5" y="53"/>
                    <a:pt x="6" y="49"/>
                    <a:pt x="8" y="48"/>
                  </a:cubicBezTo>
                  <a:cubicBezTo>
                    <a:pt x="11" y="46"/>
                    <a:pt x="14" y="44"/>
                    <a:pt x="18" y="48"/>
                  </a:cubicBezTo>
                  <a:cubicBezTo>
                    <a:pt x="24" y="56"/>
                    <a:pt x="30" y="63"/>
                    <a:pt x="36" y="71"/>
                  </a:cubicBezTo>
                  <a:cubicBezTo>
                    <a:pt x="38" y="73"/>
                    <a:pt x="40" y="76"/>
                    <a:pt x="42" y="79"/>
                  </a:cubicBezTo>
                  <a:cubicBezTo>
                    <a:pt x="43" y="78"/>
                    <a:pt x="43" y="78"/>
                    <a:pt x="44" y="78"/>
                  </a:cubicBezTo>
                  <a:cubicBezTo>
                    <a:pt x="41" y="72"/>
                    <a:pt x="37" y="67"/>
                    <a:pt x="34" y="62"/>
                  </a:cubicBezTo>
                  <a:cubicBezTo>
                    <a:pt x="30" y="55"/>
                    <a:pt x="27" y="49"/>
                    <a:pt x="29" y="41"/>
                  </a:cubicBezTo>
                  <a:cubicBezTo>
                    <a:pt x="30" y="34"/>
                    <a:pt x="34" y="33"/>
                    <a:pt x="39" y="38"/>
                  </a:cubicBezTo>
                  <a:cubicBezTo>
                    <a:pt x="45" y="44"/>
                    <a:pt x="50" y="50"/>
                    <a:pt x="55" y="5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12848629" y="1347418"/>
              <a:ext cx="539803" cy="487256"/>
            </a:xfrm>
            <a:custGeom>
              <a:avLst/>
              <a:gdLst>
                <a:gd name="T0" fmla="*/ 61 w 132"/>
                <a:gd name="T1" fmla="*/ 50 h 119"/>
                <a:gd name="T2" fmla="*/ 84 w 132"/>
                <a:gd name="T3" fmla="*/ 27 h 119"/>
                <a:gd name="T4" fmla="*/ 104 w 132"/>
                <a:gd name="T5" fmla="*/ 1 h 119"/>
                <a:gd name="T6" fmla="*/ 109 w 132"/>
                <a:gd name="T7" fmla="*/ 15 h 119"/>
                <a:gd name="T8" fmla="*/ 100 w 132"/>
                <a:gd name="T9" fmla="*/ 31 h 119"/>
                <a:gd name="T10" fmla="*/ 126 w 132"/>
                <a:gd name="T11" fmla="*/ 33 h 119"/>
                <a:gd name="T12" fmla="*/ 131 w 132"/>
                <a:gd name="T13" fmla="*/ 34 h 119"/>
                <a:gd name="T14" fmla="*/ 131 w 132"/>
                <a:gd name="T15" fmla="*/ 40 h 119"/>
                <a:gd name="T16" fmla="*/ 128 w 132"/>
                <a:gd name="T17" fmla="*/ 62 h 119"/>
                <a:gd name="T18" fmla="*/ 113 w 132"/>
                <a:gd name="T19" fmla="*/ 87 h 119"/>
                <a:gd name="T20" fmla="*/ 107 w 132"/>
                <a:gd name="T21" fmla="*/ 89 h 119"/>
                <a:gd name="T22" fmla="*/ 111 w 132"/>
                <a:gd name="T23" fmla="*/ 95 h 119"/>
                <a:gd name="T24" fmla="*/ 104 w 132"/>
                <a:gd name="T25" fmla="*/ 116 h 119"/>
                <a:gd name="T26" fmla="*/ 80 w 132"/>
                <a:gd name="T27" fmla="*/ 109 h 119"/>
                <a:gd name="T28" fmla="*/ 78 w 132"/>
                <a:gd name="T29" fmla="*/ 106 h 119"/>
                <a:gd name="T30" fmla="*/ 95 w 132"/>
                <a:gd name="T31" fmla="*/ 104 h 119"/>
                <a:gd name="T32" fmla="*/ 87 w 132"/>
                <a:gd name="T33" fmla="*/ 94 h 119"/>
                <a:gd name="T34" fmla="*/ 43 w 132"/>
                <a:gd name="T35" fmla="*/ 67 h 119"/>
                <a:gd name="T36" fmla="*/ 19 w 132"/>
                <a:gd name="T37" fmla="*/ 65 h 119"/>
                <a:gd name="T38" fmla="*/ 4 w 132"/>
                <a:gd name="T39" fmla="*/ 56 h 119"/>
                <a:gd name="T40" fmla="*/ 7 w 132"/>
                <a:gd name="T41" fmla="*/ 44 h 119"/>
                <a:gd name="T42" fmla="*/ 39 w 132"/>
                <a:gd name="T43" fmla="*/ 43 h 119"/>
                <a:gd name="T44" fmla="*/ 46 w 132"/>
                <a:gd name="T45" fmla="*/ 43 h 119"/>
                <a:gd name="T46" fmla="*/ 62 w 132"/>
                <a:gd name="T47" fmla="*/ 20 h 119"/>
                <a:gd name="T48" fmla="*/ 70 w 132"/>
                <a:gd name="T49" fmla="*/ 5 h 119"/>
                <a:gd name="T50" fmla="*/ 79 w 132"/>
                <a:gd name="T51" fmla="*/ 6 h 119"/>
                <a:gd name="T52" fmla="*/ 77 w 132"/>
                <a:gd name="T53" fmla="*/ 25 h 119"/>
                <a:gd name="T54" fmla="*/ 61 w 132"/>
                <a:gd name="T55" fmla="*/ 45 h 119"/>
                <a:gd name="T56" fmla="*/ 60 w 132"/>
                <a:gd name="T57" fmla="*/ 48 h 119"/>
                <a:gd name="T58" fmla="*/ 61 w 132"/>
                <a:gd name="T59" fmla="*/ 50 h 119"/>
                <a:gd name="T60" fmla="*/ 111 w 132"/>
                <a:gd name="T61" fmla="*/ 62 h 119"/>
                <a:gd name="T62" fmla="*/ 86 w 132"/>
                <a:gd name="T63" fmla="*/ 68 h 119"/>
                <a:gd name="T64" fmla="*/ 78 w 132"/>
                <a:gd name="T65" fmla="*/ 62 h 119"/>
                <a:gd name="T66" fmla="*/ 74 w 132"/>
                <a:gd name="T67" fmla="*/ 61 h 119"/>
                <a:gd name="T68" fmla="*/ 74 w 132"/>
                <a:gd name="T69" fmla="*/ 64 h 119"/>
                <a:gd name="T70" fmla="*/ 104 w 132"/>
                <a:gd name="T71" fmla="*/ 78 h 119"/>
                <a:gd name="T72" fmla="*/ 111 w 132"/>
                <a:gd name="T73" fmla="*/ 62 h 119"/>
                <a:gd name="T74" fmla="*/ 105 w 132"/>
                <a:gd name="T75" fmla="*/ 54 h 119"/>
                <a:gd name="T76" fmla="*/ 89 w 132"/>
                <a:gd name="T77" fmla="*/ 52 h 119"/>
                <a:gd name="T78" fmla="*/ 87 w 132"/>
                <a:gd name="T79" fmla="*/ 57 h 119"/>
                <a:gd name="T80" fmla="*/ 93 w 132"/>
                <a:gd name="T81" fmla="*/ 59 h 119"/>
                <a:gd name="T82" fmla="*/ 105 w 132"/>
                <a:gd name="T83" fmla="*/ 54 h 119"/>
                <a:gd name="T84" fmla="*/ 94 w 132"/>
                <a:gd name="T85" fmla="*/ 37 h 119"/>
                <a:gd name="T86" fmla="*/ 94 w 132"/>
                <a:gd name="T87" fmla="*/ 40 h 119"/>
                <a:gd name="T88" fmla="*/ 111 w 132"/>
                <a:gd name="T89" fmla="*/ 43 h 119"/>
                <a:gd name="T90" fmla="*/ 112 w 132"/>
                <a:gd name="T91" fmla="*/ 40 h 119"/>
                <a:gd name="T92" fmla="*/ 94 w 132"/>
                <a:gd name="T93" fmla="*/ 3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2" h="119">
                  <a:moveTo>
                    <a:pt x="61" y="50"/>
                  </a:moveTo>
                  <a:cubicBezTo>
                    <a:pt x="69" y="42"/>
                    <a:pt x="77" y="35"/>
                    <a:pt x="84" y="27"/>
                  </a:cubicBezTo>
                  <a:cubicBezTo>
                    <a:pt x="91" y="19"/>
                    <a:pt x="98" y="10"/>
                    <a:pt x="104" y="1"/>
                  </a:cubicBezTo>
                  <a:cubicBezTo>
                    <a:pt x="111" y="5"/>
                    <a:pt x="113" y="8"/>
                    <a:pt x="109" y="15"/>
                  </a:cubicBezTo>
                  <a:cubicBezTo>
                    <a:pt x="107" y="20"/>
                    <a:pt x="104" y="24"/>
                    <a:pt x="100" y="31"/>
                  </a:cubicBezTo>
                  <a:cubicBezTo>
                    <a:pt x="109" y="30"/>
                    <a:pt x="117" y="37"/>
                    <a:pt x="126" y="33"/>
                  </a:cubicBezTo>
                  <a:cubicBezTo>
                    <a:pt x="127" y="32"/>
                    <a:pt x="131" y="33"/>
                    <a:pt x="131" y="34"/>
                  </a:cubicBezTo>
                  <a:cubicBezTo>
                    <a:pt x="132" y="36"/>
                    <a:pt x="132" y="38"/>
                    <a:pt x="131" y="40"/>
                  </a:cubicBezTo>
                  <a:cubicBezTo>
                    <a:pt x="126" y="49"/>
                    <a:pt x="126" y="53"/>
                    <a:pt x="128" y="62"/>
                  </a:cubicBezTo>
                  <a:cubicBezTo>
                    <a:pt x="131" y="73"/>
                    <a:pt x="125" y="84"/>
                    <a:pt x="113" y="87"/>
                  </a:cubicBezTo>
                  <a:cubicBezTo>
                    <a:pt x="111" y="88"/>
                    <a:pt x="110" y="88"/>
                    <a:pt x="107" y="89"/>
                  </a:cubicBezTo>
                  <a:cubicBezTo>
                    <a:pt x="109" y="91"/>
                    <a:pt x="110" y="93"/>
                    <a:pt x="111" y="95"/>
                  </a:cubicBezTo>
                  <a:cubicBezTo>
                    <a:pt x="118" y="106"/>
                    <a:pt x="116" y="113"/>
                    <a:pt x="104" y="116"/>
                  </a:cubicBezTo>
                  <a:cubicBezTo>
                    <a:pt x="94" y="119"/>
                    <a:pt x="84" y="116"/>
                    <a:pt x="80" y="109"/>
                  </a:cubicBezTo>
                  <a:cubicBezTo>
                    <a:pt x="79" y="109"/>
                    <a:pt x="79" y="107"/>
                    <a:pt x="78" y="106"/>
                  </a:cubicBezTo>
                  <a:cubicBezTo>
                    <a:pt x="84" y="105"/>
                    <a:pt x="88" y="105"/>
                    <a:pt x="95" y="104"/>
                  </a:cubicBezTo>
                  <a:cubicBezTo>
                    <a:pt x="92" y="100"/>
                    <a:pt x="90" y="96"/>
                    <a:pt x="87" y="94"/>
                  </a:cubicBezTo>
                  <a:cubicBezTo>
                    <a:pt x="73" y="85"/>
                    <a:pt x="58" y="76"/>
                    <a:pt x="43" y="67"/>
                  </a:cubicBezTo>
                  <a:cubicBezTo>
                    <a:pt x="35" y="63"/>
                    <a:pt x="27" y="63"/>
                    <a:pt x="19" y="65"/>
                  </a:cubicBezTo>
                  <a:cubicBezTo>
                    <a:pt x="11" y="67"/>
                    <a:pt x="7" y="61"/>
                    <a:pt x="4" y="56"/>
                  </a:cubicBezTo>
                  <a:cubicBezTo>
                    <a:pt x="0" y="52"/>
                    <a:pt x="4" y="48"/>
                    <a:pt x="7" y="44"/>
                  </a:cubicBezTo>
                  <a:cubicBezTo>
                    <a:pt x="15" y="34"/>
                    <a:pt x="29" y="34"/>
                    <a:pt x="39" y="43"/>
                  </a:cubicBezTo>
                  <a:cubicBezTo>
                    <a:pt x="42" y="46"/>
                    <a:pt x="44" y="46"/>
                    <a:pt x="46" y="43"/>
                  </a:cubicBezTo>
                  <a:cubicBezTo>
                    <a:pt x="52" y="35"/>
                    <a:pt x="57" y="28"/>
                    <a:pt x="62" y="20"/>
                  </a:cubicBezTo>
                  <a:cubicBezTo>
                    <a:pt x="65" y="15"/>
                    <a:pt x="67" y="10"/>
                    <a:pt x="70" y="5"/>
                  </a:cubicBezTo>
                  <a:cubicBezTo>
                    <a:pt x="73" y="0"/>
                    <a:pt x="76" y="1"/>
                    <a:pt x="79" y="6"/>
                  </a:cubicBezTo>
                  <a:cubicBezTo>
                    <a:pt x="82" y="13"/>
                    <a:pt x="81" y="19"/>
                    <a:pt x="77" y="25"/>
                  </a:cubicBezTo>
                  <a:cubicBezTo>
                    <a:pt x="72" y="32"/>
                    <a:pt x="66" y="39"/>
                    <a:pt x="61" y="45"/>
                  </a:cubicBezTo>
                  <a:cubicBezTo>
                    <a:pt x="61" y="46"/>
                    <a:pt x="60" y="47"/>
                    <a:pt x="60" y="48"/>
                  </a:cubicBezTo>
                  <a:cubicBezTo>
                    <a:pt x="60" y="49"/>
                    <a:pt x="61" y="49"/>
                    <a:pt x="61" y="50"/>
                  </a:cubicBezTo>
                  <a:close/>
                  <a:moveTo>
                    <a:pt x="111" y="62"/>
                  </a:moveTo>
                  <a:cubicBezTo>
                    <a:pt x="104" y="72"/>
                    <a:pt x="96" y="74"/>
                    <a:pt x="86" y="68"/>
                  </a:cubicBezTo>
                  <a:cubicBezTo>
                    <a:pt x="83" y="67"/>
                    <a:pt x="81" y="64"/>
                    <a:pt x="78" y="62"/>
                  </a:cubicBezTo>
                  <a:cubicBezTo>
                    <a:pt x="77" y="61"/>
                    <a:pt x="75" y="61"/>
                    <a:pt x="74" y="61"/>
                  </a:cubicBezTo>
                  <a:cubicBezTo>
                    <a:pt x="74" y="62"/>
                    <a:pt x="73" y="64"/>
                    <a:pt x="74" y="64"/>
                  </a:cubicBezTo>
                  <a:cubicBezTo>
                    <a:pt x="82" y="71"/>
                    <a:pt x="91" y="78"/>
                    <a:pt x="104" y="78"/>
                  </a:cubicBezTo>
                  <a:cubicBezTo>
                    <a:pt x="113" y="78"/>
                    <a:pt x="116" y="72"/>
                    <a:pt x="111" y="62"/>
                  </a:cubicBezTo>
                  <a:close/>
                  <a:moveTo>
                    <a:pt x="105" y="54"/>
                  </a:moveTo>
                  <a:cubicBezTo>
                    <a:pt x="100" y="46"/>
                    <a:pt x="93" y="45"/>
                    <a:pt x="89" y="52"/>
                  </a:cubicBezTo>
                  <a:cubicBezTo>
                    <a:pt x="88" y="53"/>
                    <a:pt x="87" y="56"/>
                    <a:pt x="87" y="57"/>
                  </a:cubicBezTo>
                  <a:cubicBezTo>
                    <a:pt x="89" y="59"/>
                    <a:pt x="92" y="60"/>
                    <a:pt x="93" y="59"/>
                  </a:cubicBezTo>
                  <a:cubicBezTo>
                    <a:pt x="98" y="58"/>
                    <a:pt x="101" y="56"/>
                    <a:pt x="105" y="54"/>
                  </a:cubicBezTo>
                  <a:close/>
                  <a:moveTo>
                    <a:pt x="94" y="37"/>
                  </a:moveTo>
                  <a:cubicBezTo>
                    <a:pt x="94" y="38"/>
                    <a:pt x="94" y="39"/>
                    <a:pt x="94" y="40"/>
                  </a:cubicBezTo>
                  <a:cubicBezTo>
                    <a:pt x="100" y="41"/>
                    <a:pt x="106" y="42"/>
                    <a:pt x="111" y="43"/>
                  </a:cubicBezTo>
                  <a:cubicBezTo>
                    <a:pt x="112" y="42"/>
                    <a:pt x="112" y="41"/>
                    <a:pt x="112" y="40"/>
                  </a:cubicBezTo>
                  <a:cubicBezTo>
                    <a:pt x="106" y="39"/>
                    <a:pt x="100" y="38"/>
                    <a:pt x="94" y="3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0715693" y="5801979"/>
              <a:ext cx="568463" cy="398881"/>
            </a:xfrm>
            <a:custGeom>
              <a:avLst/>
              <a:gdLst>
                <a:gd name="T0" fmla="*/ 59 w 139"/>
                <a:gd name="T1" fmla="*/ 78 h 97"/>
                <a:gd name="T2" fmla="*/ 48 w 139"/>
                <a:gd name="T3" fmla="*/ 89 h 97"/>
                <a:gd name="T4" fmla="*/ 30 w 139"/>
                <a:gd name="T5" fmla="*/ 88 h 97"/>
                <a:gd name="T6" fmla="*/ 2 w 139"/>
                <a:gd name="T7" fmla="*/ 50 h 97"/>
                <a:gd name="T8" fmla="*/ 9 w 139"/>
                <a:gd name="T9" fmla="*/ 19 h 97"/>
                <a:gd name="T10" fmla="*/ 31 w 139"/>
                <a:gd name="T11" fmla="*/ 2 h 97"/>
                <a:gd name="T12" fmla="*/ 70 w 139"/>
                <a:gd name="T13" fmla="*/ 10 h 97"/>
                <a:gd name="T14" fmla="*/ 88 w 139"/>
                <a:gd name="T15" fmla="*/ 8 h 97"/>
                <a:gd name="T16" fmla="*/ 90 w 139"/>
                <a:gd name="T17" fmla="*/ 13 h 97"/>
                <a:gd name="T18" fmla="*/ 88 w 139"/>
                <a:gd name="T19" fmla="*/ 44 h 97"/>
                <a:gd name="T20" fmla="*/ 114 w 139"/>
                <a:gd name="T21" fmla="*/ 45 h 97"/>
                <a:gd name="T22" fmla="*/ 118 w 139"/>
                <a:gd name="T23" fmla="*/ 41 h 97"/>
                <a:gd name="T24" fmla="*/ 120 w 139"/>
                <a:gd name="T25" fmla="*/ 16 h 97"/>
                <a:gd name="T26" fmla="*/ 126 w 139"/>
                <a:gd name="T27" fmla="*/ 10 h 97"/>
                <a:gd name="T28" fmla="*/ 138 w 139"/>
                <a:gd name="T29" fmla="*/ 23 h 97"/>
                <a:gd name="T30" fmla="*/ 134 w 139"/>
                <a:gd name="T31" fmla="*/ 91 h 97"/>
                <a:gd name="T32" fmla="*/ 129 w 139"/>
                <a:gd name="T33" fmla="*/ 96 h 97"/>
                <a:gd name="T34" fmla="*/ 116 w 139"/>
                <a:gd name="T35" fmla="*/ 96 h 97"/>
                <a:gd name="T36" fmla="*/ 116 w 139"/>
                <a:gd name="T37" fmla="*/ 87 h 97"/>
                <a:gd name="T38" fmla="*/ 117 w 139"/>
                <a:gd name="T39" fmla="*/ 61 h 97"/>
                <a:gd name="T40" fmla="*/ 113 w 139"/>
                <a:gd name="T41" fmla="*/ 55 h 97"/>
                <a:gd name="T42" fmla="*/ 94 w 139"/>
                <a:gd name="T43" fmla="*/ 54 h 97"/>
                <a:gd name="T44" fmla="*/ 87 w 139"/>
                <a:gd name="T45" fmla="*/ 60 h 97"/>
                <a:gd name="T46" fmla="*/ 86 w 139"/>
                <a:gd name="T47" fmla="*/ 87 h 97"/>
                <a:gd name="T48" fmla="*/ 79 w 139"/>
                <a:gd name="T49" fmla="*/ 94 h 97"/>
                <a:gd name="T50" fmla="*/ 67 w 139"/>
                <a:gd name="T51" fmla="*/ 81 h 97"/>
                <a:gd name="T52" fmla="*/ 70 w 139"/>
                <a:gd name="T53" fmla="*/ 29 h 97"/>
                <a:gd name="T54" fmla="*/ 65 w 139"/>
                <a:gd name="T55" fmla="*/ 19 h 97"/>
                <a:gd name="T56" fmla="*/ 45 w 139"/>
                <a:gd name="T57" fmla="*/ 13 h 97"/>
                <a:gd name="T58" fmla="*/ 30 w 139"/>
                <a:gd name="T59" fmla="*/ 21 h 97"/>
                <a:gd name="T60" fmla="*/ 22 w 139"/>
                <a:gd name="T61" fmla="*/ 64 h 97"/>
                <a:gd name="T62" fmla="*/ 37 w 139"/>
                <a:gd name="T63" fmla="*/ 78 h 97"/>
                <a:gd name="T64" fmla="*/ 59 w 139"/>
                <a:gd name="T65" fmla="*/ 7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9" h="97">
                  <a:moveTo>
                    <a:pt x="59" y="78"/>
                  </a:moveTo>
                  <a:cubicBezTo>
                    <a:pt x="59" y="88"/>
                    <a:pt x="58" y="89"/>
                    <a:pt x="48" y="89"/>
                  </a:cubicBezTo>
                  <a:cubicBezTo>
                    <a:pt x="42" y="89"/>
                    <a:pt x="36" y="89"/>
                    <a:pt x="30" y="88"/>
                  </a:cubicBezTo>
                  <a:cubicBezTo>
                    <a:pt x="9" y="83"/>
                    <a:pt x="0" y="72"/>
                    <a:pt x="2" y="50"/>
                  </a:cubicBezTo>
                  <a:cubicBezTo>
                    <a:pt x="2" y="40"/>
                    <a:pt x="5" y="29"/>
                    <a:pt x="9" y="19"/>
                  </a:cubicBezTo>
                  <a:cubicBezTo>
                    <a:pt x="12" y="9"/>
                    <a:pt x="20" y="3"/>
                    <a:pt x="31" y="2"/>
                  </a:cubicBezTo>
                  <a:cubicBezTo>
                    <a:pt x="45" y="0"/>
                    <a:pt x="57" y="4"/>
                    <a:pt x="70" y="10"/>
                  </a:cubicBezTo>
                  <a:cubicBezTo>
                    <a:pt x="72" y="8"/>
                    <a:pt x="85" y="6"/>
                    <a:pt x="88" y="8"/>
                  </a:cubicBezTo>
                  <a:cubicBezTo>
                    <a:pt x="89" y="9"/>
                    <a:pt x="90" y="11"/>
                    <a:pt x="90" y="13"/>
                  </a:cubicBezTo>
                  <a:cubicBezTo>
                    <a:pt x="89" y="23"/>
                    <a:pt x="89" y="33"/>
                    <a:pt x="88" y="44"/>
                  </a:cubicBezTo>
                  <a:cubicBezTo>
                    <a:pt x="97" y="45"/>
                    <a:pt x="106" y="45"/>
                    <a:pt x="114" y="45"/>
                  </a:cubicBezTo>
                  <a:cubicBezTo>
                    <a:pt x="115" y="45"/>
                    <a:pt x="118" y="43"/>
                    <a:pt x="118" y="41"/>
                  </a:cubicBezTo>
                  <a:cubicBezTo>
                    <a:pt x="119" y="33"/>
                    <a:pt x="120" y="24"/>
                    <a:pt x="120" y="16"/>
                  </a:cubicBezTo>
                  <a:cubicBezTo>
                    <a:pt x="120" y="11"/>
                    <a:pt x="122" y="10"/>
                    <a:pt x="126" y="10"/>
                  </a:cubicBezTo>
                  <a:cubicBezTo>
                    <a:pt x="139" y="10"/>
                    <a:pt x="139" y="10"/>
                    <a:pt x="138" y="23"/>
                  </a:cubicBezTo>
                  <a:cubicBezTo>
                    <a:pt x="137" y="46"/>
                    <a:pt x="136" y="68"/>
                    <a:pt x="134" y="91"/>
                  </a:cubicBezTo>
                  <a:cubicBezTo>
                    <a:pt x="134" y="95"/>
                    <a:pt x="133" y="97"/>
                    <a:pt x="129" y="96"/>
                  </a:cubicBezTo>
                  <a:cubicBezTo>
                    <a:pt x="125" y="96"/>
                    <a:pt x="121" y="96"/>
                    <a:pt x="116" y="96"/>
                  </a:cubicBezTo>
                  <a:cubicBezTo>
                    <a:pt x="116" y="93"/>
                    <a:pt x="115" y="90"/>
                    <a:pt x="116" y="87"/>
                  </a:cubicBezTo>
                  <a:cubicBezTo>
                    <a:pt x="116" y="78"/>
                    <a:pt x="117" y="69"/>
                    <a:pt x="117" y="61"/>
                  </a:cubicBezTo>
                  <a:cubicBezTo>
                    <a:pt x="118" y="57"/>
                    <a:pt x="116" y="56"/>
                    <a:pt x="113" y="55"/>
                  </a:cubicBezTo>
                  <a:cubicBezTo>
                    <a:pt x="106" y="55"/>
                    <a:pt x="100" y="55"/>
                    <a:pt x="94" y="54"/>
                  </a:cubicBezTo>
                  <a:cubicBezTo>
                    <a:pt x="89" y="54"/>
                    <a:pt x="87" y="55"/>
                    <a:pt x="87" y="60"/>
                  </a:cubicBezTo>
                  <a:cubicBezTo>
                    <a:pt x="87" y="69"/>
                    <a:pt x="86" y="78"/>
                    <a:pt x="86" y="87"/>
                  </a:cubicBezTo>
                  <a:cubicBezTo>
                    <a:pt x="86" y="92"/>
                    <a:pt x="84" y="94"/>
                    <a:pt x="79" y="94"/>
                  </a:cubicBezTo>
                  <a:cubicBezTo>
                    <a:pt x="65" y="93"/>
                    <a:pt x="66" y="95"/>
                    <a:pt x="67" y="81"/>
                  </a:cubicBezTo>
                  <a:cubicBezTo>
                    <a:pt x="68" y="64"/>
                    <a:pt x="69" y="47"/>
                    <a:pt x="70" y="29"/>
                  </a:cubicBezTo>
                  <a:cubicBezTo>
                    <a:pt x="70" y="24"/>
                    <a:pt x="69" y="21"/>
                    <a:pt x="65" y="19"/>
                  </a:cubicBezTo>
                  <a:cubicBezTo>
                    <a:pt x="58" y="17"/>
                    <a:pt x="52" y="14"/>
                    <a:pt x="45" y="13"/>
                  </a:cubicBezTo>
                  <a:cubicBezTo>
                    <a:pt x="38" y="12"/>
                    <a:pt x="33" y="15"/>
                    <a:pt x="30" y="21"/>
                  </a:cubicBezTo>
                  <a:cubicBezTo>
                    <a:pt x="22" y="34"/>
                    <a:pt x="21" y="49"/>
                    <a:pt x="22" y="64"/>
                  </a:cubicBezTo>
                  <a:cubicBezTo>
                    <a:pt x="23" y="73"/>
                    <a:pt x="29" y="78"/>
                    <a:pt x="37" y="78"/>
                  </a:cubicBezTo>
                  <a:cubicBezTo>
                    <a:pt x="45" y="79"/>
                    <a:pt x="52" y="78"/>
                    <a:pt x="59" y="7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13510244" y="3774139"/>
              <a:ext cx="487254" cy="728496"/>
            </a:xfrm>
            <a:custGeom>
              <a:avLst/>
              <a:gdLst>
                <a:gd name="T0" fmla="*/ 86 w 119"/>
                <a:gd name="T1" fmla="*/ 161 h 178"/>
                <a:gd name="T2" fmla="*/ 79 w 119"/>
                <a:gd name="T3" fmla="*/ 178 h 178"/>
                <a:gd name="T4" fmla="*/ 0 w 119"/>
                <a:gd name="T5" fmla="*/ 146 h 178"/>
                <a:gd name="T6" fmla="*/ 10 w 119"/>
                <a:gd name="T7" fmla="*/ 120 h 178"/>
                <a:gd name="T8" fmla="*/ 30 w 119"/>
                <a:gd name="T9" fmla="*/ 56 h 178"/>
                <a:gd name="T10" fmla="*/ 35 w 119"/>
                <a:gd name="T11" fmla="*/ 50 h 178"/>
                <a:gd name="T12" fmla="*/ 67 w 119"/>
                <a:gd name="T13" fmla="*/ 38 h 178"/>
                <a:gd name="T14" fmla="*/ 62 w 119"/>
                <a:gd name="T15" fmla="*/ 33 h 178"/>
                <a:gd name="T16" fmla="*/ 46 w 119"/>
                <a:gd name="T17" fmla="*/ 18 h 178"/>
                <a:gd name="T18" fmla="*/ 42 w 119"/>
                <a:gd name="T19" fmla="*/ 0 h 178"/>
                <a:gd name="T20" fmla="*/ 66 w 119"/>
                <a:gd name="T21" fmla="*/ 24 h 178"/>
                <a:gd name="T22" fmla="*/ 98 w 119"/>
                <a:gd name="T23" fmla="*/ 39 h 178"/>
                <a:gd name="T24" fmla="*/ 115 w 119"/>
                <a:gd name="T25" fmla="*/ 43 h 178"/>
                <a:gd name="T26" fmla="*/ 119 w 119"/>
                <a:gd name="T27" fmla="*/ 48 h 178"/>
                <a:gd name="T28" fmla="*/ 116 w 119"/>
                <a:gd name="T29" fmla="*/ 62 h 178"/>
                <a:gd name="T30" fmla="*/ 80 w 119"/>
                <a:gd name="T31" fmla="*/ 55 h 178"/>
                <a:gd name="T32" fmla="*/ 73 w 119"/>
                <a:gd name="T33" fmla="*/ 54 h 178"/>
                <a:gd name="T34" fmla="*/ 40 w 119"/>
                <a:gd name="T35" fmla="*/ 67 h 178"/>
                <a:gd name="T36" fmla="*/ 37 w 119"/>
                <a:gd name="T37" fmla="*/ 70 h 178"/>
                <a:gd name="T38" fmla="*/ 30 w 119"/>
                <a:gd name="T39" fmla="*/ 91 h 178"/>
                <a:gd name="T40" fmla="*/ 102 w 119"/>
                <a:gd name="T41" fmla="*/ 114 h 178"/>
                <a:gd name="T42" fmla="*/ 97 w 119"/>
                <a:gd name="T43" fmla="*/ 132 h 178"/>
                <a:gd name="T44" fmla="*/ 24 w 119"/>
                <a:gd name="T45" fmla="*/ 109 h 178"/>
                <a:gd name="T46" fmla="*/ 17 w 119"/>
                <a:gd name="T47" fmla="*/ 133 h 178"/>
                <a:gd name="T48" fmla="*/ 86 w 119"/>
                <a:gd name="T49" fmla="*/ 16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78">
                  <a:moveTo>
                    <a:pt x="86" y="161"/>
                  </a:moveTo>
                  <a:cubicBezTo>
                    <a:pt x="84" y="167"/>
                    <a:pt x="82" y="172"/>
                    <a:pt x="79" y="178"/>
                  </a:cubicBezTo>
                  <a:cubicBezTo>
                    <a:pt x="53" y="168"/>
                    <a:pt x="26" y="157"/>
                    <a:pt x="0" y="146"/>
                  </a:cubicBezTo>
                  <a:cubicBezTo>
                    <a:pt x="3" y="137"/>
                    <a:pt x="7" y="129"/>
                    <a:pt x="10" y="120"/>
                  </a:cubicBezTo>
                  <a:cubicBezTo>
                    <a:pt x="17" y="99"/>
                    <a:pt x="23" y="77"/>
                    <a:pt x="30" y="56"/>
                  </a:cubicBezTo>
                  <a:cubicBezTo>
                    <a:pt x="30" y="53"/>
                    <a:pt x="33" y="50"/>
                    <a:pt x="35" y="50"/>
                  </a:cubicBezTo>
                  <a:cubicBezTo>
                    <a:pt x="45" y="45"/>
                    <a:pt x="56" y="42"/>
                    <a:pt x="67" y="38"/>
                  </a:cubicBezTo>
                  <a:cubicBezTo>
                    <a:pt x="65" y="36"/>
                    <a:pt x="64" y="34"/>
                    <a:pt x="62" y="33"/>
                  </a:cubicBezTo>
                  <a:cubicBezTo>
                    <a:pt x="57" y="28"/>
                    <a:pt x="51" y="22"/>
                    <a:pt x="46" y="18"/>
                  </a:cubicBezTo>
                  <a:cubicBezTo>
                    <a:pt x="39" y="13"/>
                    <a:pt x="38" y="8"/>
                    <a:pt x="42" y="0"/>
                  </a:cubicBezTo>
                  <a:cubicBezTo>
                    <a:pt x="50" y="8"/>
                    <a:pt x="59" y="15"/>
                    <a:pt x="66" y="24"/>
                  </a:cubicBezTo>
                  <a:cubicBezTo>
                    <a:pt x="75" y="33"/>
                    <a:pt x="85" y="38"/>
                    <a:pt x="98" y="39"/>
                  </a:cubicBezTo>
                  <a:cubicBezTo>
                    <a:pt x="104" y="40"/>
                    <a:pt x="110" y="41"/>
                    <a:pt x="115" y="43"/>
                  </a:cubicBezTo>
                  <a:cubicBezTo>
                    <a:pt x="117" y="43"/>
                    <a:pt x="119" y="46"/>
                    <a:pt x="119" y="48"/>
                  </a:cubicBezTo>
                  <a:cubicBezTo>
                    <a:pt x="118" y="52"/>
                    <a:pt x="117" y="57"/>
                    <a:pt x="116" y="62"/>
                  </a:cubicBezTo>
                  <a:cubicBezTo>
                    <a:pt x="104" y="60"/>
                    <a:pt x="92" y="57"/>
                    <a:pt x="80" y="55"/>
                  </a:cubicBezTo>
                  <a:cubicBezTo>
                    <a:pt x="78" y="54"/>
                    <a:pt x="75" y="54"/>
                    <a:pt x="73" y="54"/>
                  </a:cubicBezTo>
                  <a:cubicBezTo>
                    <a:pt x="62" y="58"/>
                    <a:pt x="51" y="63"/>
                    <a:pt x="40" y="67"/>
                  </a:cubicBezTo>
                  <a:cubicBezTo>
                    <a:pt x="39" y="67"/>
                    <a:pt x="37" y="69"/>
                    <a:pt x="37" y="70"/>
                  </a:cubicBezTo>
                  <a:cubicBezTo>
                    <a:pt x="35" y="76"/>
                    <a:pt x="33" y="83"/>
                    <a:pt x="30" y="91"/>
                  </a:cubicBezTo>
                  <a:cubicBezTo>
                    <a:pt x="54" y="99"/>
                    <a:pt x="78" y="106"/>
                    <a:pt x="102" y="114"/>
                  </a:cubicBezTo>
                  <a:cubicBezTo>
                    <a:pt x="100" y="120"/>
                    <a:pt x="99" y="126"/>
                    <a:pt x="97" y="132"/>
                  </a:cubicBezTo>
                  <a:cubicBezTo>
                    <a:pt x="72" y="124"/>
                    <a:pt x="49" y="117"/>
                    <a:pt x="24" y="109"/>
                  </a:cubicBezTo>
                  <a:cubicBezTo>
                    <a:pt x="22" y="117"/>
                    <a:pt x="19" y="124"/>
                    <a:pt x="17" y="133"/>
                  </a:cubicBezTo>
                  <a:cubicBezTo>
                    <a:pt x="40" y="142"/>
                    <a:pt x="63" y="151"/>
                    <a:pt x="86" y="161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9946595" y="5493863"/>
              <a:ext cx="535026" cy="542191"/>
            </a:xfrm>
            <a:custGeom>
              <a:avLst/>
              <a:gdLst>
                <a:gd name="T0" fmla="*/ 20 w 131"/>
                <a:gd name="T1" fmla="*/ 0 h 132"/>
                <a:gd name="T2" fmla="*/ 131 w 131"/>
                <a:gd name="T3" fmla="*/ 54 h 132"/>
                <a:gd name="T4" fmla="*/ 128 w 131"/>
                <a:gd name="T5" fmla="*/ 61 h 132"/>
                <a:gd name="T6" fmla="*/ 91 w 131"/>
                <a:gd name="T7" fmla="*/ 46 h 132"/>
                <a:gd name="T8" fmla="*/ 82 w 131"/>
                <a:gd name="T9" fmla="*/ 70 h 132"/>
                <a:gd name="T10" fmla="*/ 112 w 131"/>
                <a:gd name="T11" fmla="*/ 83 h 132"/>
                <a:gd name="T12" fmla="*/ 108 w 131"/>
                <a:gd name="T13" fmla="*/ 92 h 132"/>
                <a:gd name="T14" fmla="*/ 82 w 131"/>
                <a:gd name="T15" fmla="*/ 82 h 132"/>
                <a:gd name="T16" fmla="*/ 76 w 131"/>
                <a:gd name="T17" fmla="*/ 84 h 132"/>
                <a:gd name="T18" fmla="*/ 68 w 131"/>
                <a:gd name="T19" fmla="*/ 102 h 132"/>
                <a:gd name="T20" fmla="*/ 71 w 131"/>
                <a:gd name="T21" fmla="*/ 109 h 132"/>
                <a:gd name="T22" fmla="*/ 103 w 131"/>
                <a:gd name="T23" fmla="*/ 123 h 132"/>
                <a:gd name="T24" fmla="*/ 99 w 131"/>
                <a:gd name="T25" fmla="*/ 132 h 132"/>
                <a:gd name="T26" fmla="*/ 45 w 131"/>
                <a:gd name="T27" fmla="*/ 109 h 132"/>
                <a:gd name="T28" fmla="*/ 62 w 131"/>
                <a:gd name="T29" fmla="*/ 69 h 132"/>
                <a:gd name="T30" fmla="*/ 72 w 131"/>
                <a:gd name="T31" fmla="*/ 44 h 132"/>
                <a:gd name="T32" fmla="*/ 69 w 131"/>
                <a:gd name="T33" fmla="*/ 37 h 132"/>
                <a:gd name="T34" fmla="*/ 53 w 131"/>
                <a:gd name="T35" fmla="*/ 28 h 132"/>
                <a:gd name="T36" fmla="*/ 17 w 131"/>
                <a:gd name="T37" fmla="*/ 95 h 132"/>
                <a:gd name="T38" fmla="*/ 0 w 131"/>
                <a:gd name="T39" fmla="*/ 86 h 132"/>
                <a:gd name="T40" fmla="*/ 19 w 131"/>
                <a:gd name="T41" fmla="*/ 51 h 132"/>
                <a:gd name="T42" fmla="*/ 33 w 131"/>
                <a:gd name="T43" fmla="*/ 25 h 132"/>
                <a:gd name="T44" fmla="*/ 30 w 131"/>
                <a:gd name="T45" fmla="*/ 16 h 132"/>
                <a:gd name="T46" fmla="*/ 22 w 131"/>
                <a:gd name="T47" fmla="*/ 11 h 132"/>
                <a:gd name="T48" fmla="*/ 20 w 13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32">
                  <a:moveTo>
                    <a:pt x="20" y="0"/>
                  </a:moveTo>
                  <a:cubicBezTo>
                    <a:pt x="57" y="18"/>
                    <a:pt x="94" y="36"/>
                    <a:pt x="131" y="54"/>
                  </a:cubicBezTo>
                  <a:cubicBezTo>
                    <a:pt x="130" y="55"/>
                    <a:pt x="129" y="58"/>
                    <a:pt x="128" y="61"/>
                  </a:cubicBezTo>
                  <a:cubicBezTo>
                    <a:pt x="116" y="56"/>
                    <a:pt x="104" y="51"/>
                    <a:pt x="91" y="46"/>
                  </a:cubicBezTo>
                  <a:cubicBezTo>
                    <a:pt x="88" y="55"/>
                    <a:pt x="85" y="62"/>
                    <a:pt x="82" y="70"/>
                  </a:cubicBezTo>
                  <a:cubicBezTo>
                    <a:pt x="92" y="75"/>
                    <a:pt x="101" y="79"/>
                    <a:pt x="112" y="83"/>
                  </a:cubicBezTo>
                  <a:cubicBezTo>
                    <a:pt x="110" y="86"/>
                    <a:pt x="109" y="89"/>
                    <a:pt x="108" y="92"/>
                  </a:cubicBezTo>
                  <a:cubicBezTo>
                    <a:pt x="99" y="88"/>
                    <a:pt x="91" y="85"/>
                    <a:pt x="82" y="82"/>
                  </a:cubicBezTo>
                  <a:cubicBezTo>
                    <a:pt x="79" y="80"/>
                    <a:pt x="77" y="80"/>
                    <a:pt x="76" y="84"/>
                  </a:cubicBezTo>
                  <a:cubicBezTo>
                    <a:pt x="73" y="90"/>
                    <a:pt x="71" y="97"/>
                    <a:pt x="68" y="102"/>
                  </a:cubicBezTo>
                  <a:cubicBezTo>
                    <a:pt x="66" y="106"/>
                    <a:pt x="67" y="108"/>
                    <a:pt x="71" y="109"/>
                  </a:cubicBezTo>
                  <a:cubicBezTo>
                    <a:pt x="82" y="113"/>
                    <a:pt x="92" y="118"/>
                    <a:pt x="103" y="123"/>
                  </a:cubicBezTo>
                  <a:cubicBezTo>
                    <a:pt x="102" y="126"/>
                    <a:pt x="101" y="128"/>
                    <a:pt x="99" y="132"/>
                  </a:cubicBezTo>
                  <a:cubicBezTo>
                    <a:pt x="81" y="124"/>
                    <a:pt x="63" y="117"/>
                    <a:pt x="45" y="109"/>
                  </a:cubicBezTo>
                  <a:cubicBezTo>
                    <a:pt x="51" y="95"/>
                    <a:pt x="56" y="82"/>
                    <a:pt x="62" y="69"/>
                  </a:cubicBezTo>
                  <a:cubicBezTo>
                    <a:pt x="65" y="61"/>
                    <a:pt x="68" y="52"/>
                    <a:pt x="72" y="44"/>
                  </a:cubicBezTo>
                  <a:cubicBezTo>
                    <a:pt x="73" y="41"/>
                    <a:pt x="73" y="38"/>
                    <a:pt x="69" y="37"/>
                  </a:cubicBezTo>
                  <a:cubicBezTo>
                    <a:pt x="64" y="34"/>
                    <a:pt x="59" y="31"/>
                    <a:pt x="53" y="28"/>
                  </a:cubicBezTo>
                  <a:cubicBezTo>
                    <a:pt x="41" y="50"/>
                    <a:pt x="29" y="72"/>
                    <a:pt x="17" y="95"/>
                  </a:cubicBezTo>
                  <a:cubicBezTo>
                    <a:pt x="11" y="92"/>
                    <a:pt x="6" y="89"/>
                    <a:pt x="0" y="86"/>
                  </a:cubicBezTo>
                  <a:cubicBezTo>
                    <a:pt x="7" y="74"/>
                    <a:pt x="13" y="62"/>
                    <a:pt x="19" y="51"/>
                  </a:cubicBezTo>
                  <a:cubicBezTo>
                    <a:pt x="24" y="42"/>
                    <a:pt x="28" y="33"/>
                    <a:pt x="33" y="25"/>
                  </a:cubicBezTo>
                  <a:cubicBezTo>
                    <a:pt x="36" y="20"/>
                    <a:pt x="35" y="18"/>
                    <a:pt x="30" y="16"/>
                  </a:cubicBezTo>
                  <a:cubicBezTo>
                    <a:pt x="28" y="15"/>
                    <a:pt x="25" y="13"/>
                    <a:pt x="22" y="11"/>
                  </a:cubicBezTo>
                  <a:cubicBezTo>
                    <a:pt x="15" y="7"/>
                    <a:pt x="15" y="7"/>
                    <a:pt x="20" y="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12590671" y="5307560"/>
              <a:ext cx="427542" cy="446651"/>
            </a:xfrm>
            <a:custGeom>
              <a:avLst/>
              <a:gdLst>
                <a:gd name="T0" fmla="*/ 79 w 105"/>
                <a:gd name="T1" fmla="*/ 55 h 109"/>
                <a:gd name="T2" fmla="*/ 44 w 105"/>
                <a:gd name="T3" fmla="*/ 8 h 109"/>
                <a:gd name="T4" fmla="*/ 55 w 105"/>
                <a:gd name="T5" fmla="*/ 0 h 109"/>
                <a:gd name="T6" fmla="*/ 105 w 105"/>
                <a:gd name="T7" fmla="*/ 69 h 109"/>
                <a:gd name="T8" fmla="*/ 89 w 105"/>
                <a:gd name="T9" fmla="*/ 81 h 109"/>
                <a:gd name="T10" fmla="*/ 82 w 105"/>
                <a:gd name="T11" fmla="*/ 80 h 109"/>
                <a:gd name="T12" fmla="*/ 31 w 105"/>
                <a:gd name="T13" fmla="*/ 52 h 109"/>
                <a:gd name="T14" fmla="*/ 25 w 105"/>
                <a:gd name="T15" fmla="*/ 51 h 109"/>
                <a:gd name="T16" fmla="*/ 61 w 105"/>
                <a:gd name="T17" fmla="*/ 101 h 109"/>
                <a:gd name="T18" fmla="*/ 50 w 105"/>
                <a:gd name="T19" fmla="*/ 109 h 109"/>
                <a:gd name="T20" fmla="*/ 0 w 105"/>
                <a:gd name="T21" fmla="*/ 39 h 109"/>
                <a:gd name="T22" fmla="*/ 17 w 105"/>
                <a:gd name="T23" fmla="*/ 27 h 109"/>
                <a:gd name="T24" fmla="*/ 24 w 105"/>
                <a:gd name="T25" fmla="*/ 28 h 109"/>
                <a:gd name="T26" fmla="*/ 70 w 105"/>
                <a:gd name="T27" fmla="*/ 53 h 109"/>
                <a:gd name="T28" fmla="*/ 78 w 105"/>
                <a:gd name="T29" fmla="*/ 56 h 109"/>
                <a:gd name="T30" fmla="*/ 79 w 105"/>
                <a:gd name="T31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09">
                  <a:moveTo>
                    <a:pt x="79" y="55"/>
                  </a:moveTo>
                  <a:cubicBezTo>
                    <a:pt x="67" y="39"/>
                    <a:pt x="56" y="24"/>
                    <a:pt x="44" y="8"/>
                  </a:cubicBezTo>
                  <a:cubicBezTo>
                    <a:pt x="48" y="5"/>
                    <a:pt x="51" y="3"/>
                    <a:pt x="55" y="0"/>
                  </a:cubicBezTo>
                  <a:cubicBezTo>
                    <a:pt x="72" y="23"/>
                    <a:pt x="88" y="46"/>
                    <a:pt x="105" y="69"/>
                  </a:cubicBezTo>
                  <a:cubicBezTo>
                    <a:pt x="100" y="73"/>
                    <a:pt x="95" y="77"/>
                    <a:pt x="89" y="81"/>
                  </a:cubicBezTo>
                  <a:cubicBezTo>
                    <a:pt x="88" y="82"/>
                    <a:pt x="84" y="81"/>
                    <a:pt x="82" y="80"/>
                  </a:cubicBezTo>
                  <a:cubicBezTo>
                    <a:pt x="65" y="70"/>
                    <a:pt x="48" y="61"/>
                    <a:pt x="31" y="52"/>
                  </a:cubicBezTo>
                  <a:cubicBezTo>
                    <a:pt x="29" y="51"/>
                    <a:pt x="28" y="50"/>
                    <a:pt x="25" y="51"/>
                  </a:cubicBezTo>
                  <a:cubicBezTo>
                    <a:pt x="36" y="67"/>
                    <a:pt x="48" y="84"/>
                    <a:pt x="61" y="101"/>
                  </a:cubicBezTo>
                  <a:cubicBezTo>
                    <a:pt x="57" y="104"/>
                    <a:pt x="54" y="106"/>
                    <a:pt x="50" y="109"/>
                  </a:cubicBezTo>
                  <a:cubicBezTo>
                    <a:pt x="33" y="86"/>
                    <a:pt x="17" y="63"/>
                    <a:pt x="0" y="39"/>
                  </a:cubicBezTo>
                  <a:cubicBezTo>
                    <a:pt x="6" y="35"/>
                    <a:pt x="11" y="31"/>
                    <a:pt x="17" y="27"/>
                  </a:cubicBezTo>
                  <a:cubicBezTo>
                    <a:pt x="19" y="26"/>
                    <a:pt x="22" y="27"/>
                    <a:pt x="24" y="28"/>
                  </a:cubicBezTo>
                  <a:cubicBezTo>
                    <a:pt x="39" y="36"/>
                    <a:pt x="55" y="45"/>
                    <a:pt x="70" y="53"/>
                  </a:cubicBezTo>
                  <a:cubicBezTo>
                    <a:pt x="73" y="54"/>
                    <a:pt x="75" y="55"/>
                    <a:pt x="78" y="56"/>
                  </a:cubicBezTo>
                  <a:cubicBezTo>
                    <a:pt x="78" y="56"/>
                    <a:pt x="78" y="56"/>
                    <a:pt x="79" y="5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9146448" y="4958837"/>
              <a:ext cx="386938" cy="348721"/>
            </a:xfrm>
            <a:custGeom>
              <a:avLst/>
              <a:gdLst>
                <a:gd name="T0" fmla="*/ 39 w 94"/>
                <a:gd name="T1" fmla="*/ 85 h 85"/>
                <a:gd name="T2" fmla="*/ 7 w 94"/>
                <a:gd name="T3" fmla="*/ 60 h 85"/>
                <a:gd name="T4" fmla="*/ 11 w 94"/>
                <a:gd name="T5" fmla="*/ 27 h 85"/>
                <a:gd name="T6" fmla="*/ 47 w 94"/>
                <a:gd name="T7" fmla="*/ 1 h 85"/>
                <a:gd name="T8" fmla="*/ 66 w 94"/>
                <a:gd name="T9" fmla="*/ 3 h 85"/>
                <a:gd name="T10" fmla="*/ 89 w 94"/>
                <a:gd name="T11" fmla="*/ 46 h 85"/>
                <a:gd name="T12" fmla="*/ 88 w 94"/>
                <a:gd name="T13" fmla="*/ 50 h 85"/>
                <a:gd name="T14" fmla="*/ 48 w 94"/>
                <a:gd name="T15" fmla="*/ 84 h 85"/>
                <a:gd name="T16" fmla="*/ 45 w 94"/>
                <a:gd name="T17" fmla="*/ 85 h 85"/>
                <a:gd name="T18" fmla="*/ 39 w 94"/>
                <a:gd name="T19" fmla="*/ 85 h 85"/>
                <a:gd name="T20" fmla="*/ 33 w 94"/>
                <a:gd name="T21" fmla="*/ 69 h 85"/>
                <a:gd name="T22" fmla="*/ 74 w 94"/>
                <a:gd name="T23" fmla="*/ 37 h 85"/>
                <a:gd name="T24" fmla="*/ 70 w 94"/>
                <a:gd name="T25" fmla="*/ 20 h 85"/>
                <a:gd name="T26" fmla="*/ 54 w 94"/>
                <a:gd name="T27" fmla="*/ 17 h 85"/>
                <a:gd name="T28" fmla="*/ 21 w 94"/>
                <a:gd name="T29" fmla="*/ 47 h 85"/>
                <a:gd name="T30" fmla="*/ 21 w 94"/>
                <a:gd name="T31" fmla="*/ 61 h 85"/>
                <a:gd name="T32" fmla="*/ 33 w 94"/>
                <a:gd name="T3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85">
                  <a:moveTo>
                    <a:pt x="39" y="85"/>
                  </a:moveTo>
                  <a:cubicBezTo>
                    <a:pt x="24" y="84"/>
                    <a:pt x="14" y="73"/>
                    <a:pt x="7" y="60"/>
                  </a:cubicBezTo>
                  <a:cubicBezTo>
                    <a:pt x="0" y="48"/>
                    <a:pt x="3" y="37"/>
                    <a:pt x="11" y="27"/>
                  </a:cubicBezTo>
                  <a:cubicBezTo>
                    <a:pt x="21" y="15"/>
                    <a:pt x="32" y="5"/>
                    <a:pt x="47" y="1"/>
                  </a:cubicBezTo>
                  <a:cubicBezTo>
                    <a:pt x="53" y="0"/>
                    <a:pt x="60" y="1"/>
                    <a:pt x="66" y="3"/>
                  </a:cubicBezTo>
                  <a:cubicBezTo>
                    <a:pt x="83" y="10"/>
                    <a:pt x="94" y="31"/>
                    <a:pt x="89" y="46"/>
                  </a:cubicBezTo>
                  <a:cubicBezTo>
                    <a:pt x="89" y="47"/>
                    <a:pt x="89" y="49"/>
                    <a:pt x="88" y="50"/>
                  </a:cubicBezTo>
                  <a:cubicBezTo>
                    <a:pt x="79" y="66"/>
                    <a:pt x="66" y="77"/>
                    <a:pt x="48" y="84"/>
                  </a:cubicBezTo>
                  <a:cubicBezTo>
                    <a:pt x="47" y="84"/>
                    <a:pt x="46" y="84"/>
                    <a:pt x="45" y="85"/>
                  </a:cubicBezTo>
                  <a:cubicBezTo>
                    <a:pt x="43" y="85"/>
                    <a:pt x="42" y="85"/>
                    <a:pt x="39" y="85"/>
                  </a:cubicBezTo>
                  <a:close/>
                  <a:moveTo>
                    <a:pt x="33" y="69"/>
                  </a:moveTo>
                  <a:cubicBezTo>
                    <a:pt x="51" y="64"/>
                    <a:pt x="64" y="52"/>
                    <a:pt x="74" y="37"/>
                  </a:cubicBezTo>
                  <a:cubicBezTo>
                    <a:pt x="77" y="31"/>
                    <a:pt x="75" y="25"/>
                    <a:pt x="70" y="20"/>
                  </a:cubicBezTo>
                  <a:cubicBezTo>
                    <a:pt x="65" y="15"/>
                    <a:pt x="60" y="14"/>
                    <a:pt x="54" y="17"/>
                  </a:cubicBezTo>
                  <a:cubicBezTo>
                    <a:pt x="40" y="24"/>
                    <a:pt x="29" y="34"/>
                    <a:pt x="21" y="47"/>
                  </a:cubicBezTo>
                  <a:cubicBezTo>
                    <a:pt x="19" y="51"/>
                    <a:pt x="19" y="57"/>
                    <a:pt x="21" y="61"/>
                  </a:cubicBezTo>
                  <a:cubicBezTo>
                    <a:pt x="23" y="66"/>
                    <a:pt x="27" y="69"/>
                    <a:pt x="33" y="69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9361413" y="5126033"/>
              <a:ext cx="413212" cy="422765"/>
            </a:xfrm>
            <a:custGeom>
              <a:avLst/>
              <a:gdLst>
                <a:gd name="T0" fmla="*/ 89 w 101"/>
                <a:gd name="T1" fmla="*/ 34 h 103"/>
                <a:gd name="T2" fmla="*/ 101 w 101"/>
                <a:gd name="T3" fmla="*/ 45 h 103"/>
                <a:gd name="T4" fmla="*/ 89 w 101"/>
                <a:gd name="T5" fmla="*/ 59 h 103"/>
                <a:gd name="T6" fmla="*/ 61 w 101"/>
                <a:gd name="T7" fmla="*/ 90 h 103"/>
                <a:gd name="T8" fmla="*/ 27 w 101"/>
                <a:gd name="T9" fmla="*/ 95 h 103"/>
                <a:gd name="T10" fmla="*/ 8 w 101"/>
                <a:gd name="T11" fmla="*/ 76 h 103"/>
                <a:gd name="T12" fmla="*/ 8 w 101"/>
                <a:gd name="T13" fmla="*/ 48 h 103"/>
                <a:gd name="T14" fmla="*/ 43 w 101"/>
                <a:gd name="T15" fmla="*/ 9 h 103"/>
                <a:gd name="T16" fmla="*/ 51 w 101"/>
                <a:gd name="T17" fmla="*/ 0 h 103"/>
                <a:gd name="T18" fmla="*/ 65 w 101"/>
                <a:gd name="T19" fmla="*/ 13 h 103"/>
                <a:gd name="T20" fmla="*/ 51 w 101"/>
                <a:gd name="T21" fmla="*/ 28 h 103"/>
                <a:gd name="T22" fmla="*/ 25 w 101"/>
                <a:gd name="T23" fmla="*/ 57 h 103"/>
                <a:gd name="T24" fmla="*/ 26 w 101"/>
                <a:gd name="T25" fmla="*/ 81 h 103"/>
                <a:gd name="T26" fmla="*/ 49 w 101"/>
                <a:gd name="T27" fmla="*/ 80 h 103"/>
                <a:gd name="T28" fmla="*/ 85 w 101"/>
                <a:gd name="T29" fmla="*/ 40 h 103"/>
                <a:gd name="T30" fmla="*/ 89 w 101"/>
                <a:gd name="T31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3">
                  <a:moveTo>
                    <a:pt x="89" y="34"/>
                  </a:moveTo>
                  <a:cubicBezTo>
                    <a:pt x="94" y="38"/>
                    <a:pt x="97" y="42"/>
                    <a:pt x="101" y="45"/>
                  </a:cubicBezTo>
                  <a:cubicBezTo>
                    <a:pt x="97" y="50"/>
                    <a:pt x="93" y="54"/>
                    <a:pt x="89" y="59"/>
                  </a:cubicBezTo>
                  <a:cubicBezTo>
                    <a:pt x="80" y="69"/>
                    <a:pt x="71" y="79"/>
                    <a:pt x="61" y="90"/>
                  </a:cubicBezTo>
                  <a:cubicBezTo>
                    <a:pt x="51" y="101"/>
                    <a:pt x="40" y="103"/>
                    <a:pt x="27" y="95"/>
                  </a:cubicBezTo>
                  <a:cubicBezTo>
                    <a:pt x="20" y="90"/>
                    <a:pt x="14" y="83"/>
                    <a:pt x="8" y="76"/>
                  </a:cubicBezTo>
                  <a:cubicBezTo>
                    <a:pt x="0" y="67"/>
                    <a:pt x="1" y="57"/>
                    <a:pt x="8" y="48"/>
                  </a:cubicBezTo>
                  <a:cubicBezTo>
                    <a:pt x="19" y="34"/>
                    <a:pt x="31" y="22"/>
                    <a:pt x="43" y="9"/>
                  </a:cubicBezTo>
                  <a:cubicBezTo>
                    <a:pt x="45" y="6"/>
                    <a:pt x="48" y="3"/>
                    <a:pt x="51" y="0"/>
                  </a:cubicBezTo>
                  <a:cubicBezTo>
                    <a:pt x="56" y="4"/>
                    <a:pt x="60" y="8"/>
                    <a:pt x="65" y="13"/>
                  </a:cubicBezTo>
                  <a:cubicBezTo>
                    <a:pt x="60" y="18"/>
                    <a:pt x="56" y="23"/>
                    <a:pt x="51" y="28"/>
                  </a:cubicBezTo>
                  <a:cubicBezTo>
                    <a:pt x="43" y="38"/>
                    <a:pt x="33" y="47"/>
                    <a:pt x="25" y="57"/>
                  </a:cubicBezTo>
                  <a:cubicBezTo>
                    <a:pt x="17" y="65"/>
                    <a:pt x="18" y="73"/>
                    <a:pt x="26" y="81"/>
                  </a:cubicBezTo>
                  <a:cubicBezTo>
                    <a:pt x="34" y="88"/>
                    <a:pt x="42" y="88"/>
                    <a:pt x="49" y="80"/>
                  </a:cubicBezTo>
                  <a:cubicBezTo>
                    <a:pt x="61" y="66"/>
                    <a:pt x="73" y="53"/>
                    <a:pt x="85" y="40"/>
                  </a:cubicBezTo>
                  <a:cubicBezTo>
                    <a:pt x="87" y="38"/>
                    <a:pt x="88" y="36"/>
                    <a:pt x="89" y="34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2335099" y="5474754"/>
              <a:ext cx="394105" cy="417989"/>
            </a:xfrm>
            <a:custGeom>
              <a:avLst/>
              <a:gdLst>
                <a:gd name="T0" fmla="*/ 46 w 96"/>
                <a:gd name="T1" fmla="*/ 7 h 102"/>
                <a:gd name="T2" fmla="*/ 59 w 96"/>
                <a:gd name="T3" fmla="*/ 0 h 102"/>
                <a:gd name="T4" fmla="*/ 62 w 96"/>
                <a:gd name="T5" fmla="*/ 4 h 102"/>
                <a:gd name="T6" fmla="*/ 88 w 96"/>
                <a:gd name="T7" fmla="*/ 51 h 102"/>
                <a:gd name="T8" fmla="*/ 80 w 96"/>
                <a:gd name="T9" fmla="*/ 87 h 102"/>
                <a:gd name="T10" fmla="*/ 60 w 96"/>
                <a:gd name="T11" fmla="*/ 98 h 102"/>
                <a:gd name="T12" fmla="*/ 31 w 96"/>
                <a:gd name="T13" fmla="*/ 88 h 102"/>
                <a:gd name="T14" fmla="*/ 0 w 96"/>
                <a:gd name="T15" fmla="*/ 33 h 102"/>
                <a:gd name="T16" fmla="*/ 17 w 96"/>
                <a:gd name="T17" fmla="*/ 23 h 102"/>
                <a:gd name="T18" fmla="*/ 39 w 96"/>
                <a:gd name="T19" fmla="*/ 64 h 102"/>
                <a:gd name="T20" fmla="*/ 47 w 96"/>
                <a:gd name="T21" fmla="*/ 77 h 102"/>
                <a:gd name="T22" fmla="*/ 70 w 96"/>
                <a:gd name="T23" fmla="*/ 82 h 102"/>
                <a:gd name="T24" fmla="*/ 76 w 96"/>
                <a:gd name="T25" fmla="*/ 61 h 102"/>
                <a:gd name="T26" fmla="*/ 49 w 96"/>
                <a:gd name="T27" fmla="*/ 14 h 102"/>
                <a:gd name="T28" fmla="*/ 46 w 96"/>
                <a:gd name="T29" fmla="*/ 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102">
                  <a:moveTo>
                    <a:pt x="46" y="7"/>
                  </a:moveTo>
                  <a:cubicBezTo>
                    <a:pt x="51" y="5"/>
                    <a:pt x="55" y="2"/>
                    <a:pt x="59" y="0"/>
                  </a:cubicBezTo>
                  <a:cubicBezTo>
                    <a:pt x="60" y="1"/>
                    <a:pt x="61" y="2"/>
                    <a:pt x="62" y="4"/>
                  </a:cubicBezTo>
                  <a:cubicBezTo>
                    <a:pt x="71" y="20"/>
                    <a:pt x="80" y="35"/>
                    <a:pt x="88" y="51"/>
                  </a:cubicBezTo>
                  <a:cubicBezTo>
                    <a:pt x="96" y="66"/>
                    <a:pt x="94" y="77"/>
                    <a:pt x="80" y="87"/>
                  </a:cubicBezTo>
                  <a:cubicBezTo>
                    <a:pt x="74" y="92"/>
                    <a:pt x="67" y="95"/>
                    <a:pt x="60" y="98"/>
                  </a:cubicBezTo>
                  <a:cubicBezTo>
                    <a:pt x="47" y="102"/>
                    <a:pt x="38" y="99"/>
                    <a:pt x="31" y="88"/>
                  </a:cubicBezTo>
                  <a:cubicBezTo>
                    <a:pt x="20" y="70"/>
                    <a:pt x="11" y="52"/>
                    <a:pt x="0" y="33"/>
                  </a:cubicBezTo>
                  <a:cubicBezTo>
                    <a:pt x="6" y="30"/>
                    <a:pt x="11" y="27"/>
                    <a:pt x="17" y="23"/>
                  </a:cubicBezTo>
                  <a:cubicBezTo>
                    <a:pt x="24" y="37"/>
                    <a:pt x="32" y="50"/>
                    <a:pt x="39" y="64"/>
                  </a:cubicBezTo>
                  <a:cubicBezTo>
                    <a:pt x="42" y="68"/>
                    <a:pt x="44" y="73"/>
                    <a:pt x="47" y="77"/>
                  </a:cubicBezTo>
                  <a:cubicBezTo>
                    <a:pt x="52" y="86"/>
                    <a:pt x="60" y="87"/>
                    <a:pt x="70" y="82"/>
                  </a:cubicBezTo>
                  <a:cubicBezTo>
                    <a:pt x="78" y="77"/>
                    <a:pt x="80" y="69"/>
                    <a:pt x="76" y="61"/>
                  </a:cubicBezTo>
                  <a:cubicBezTo>
                    <a:pt x="67" y="45"/>
                    <a:pt x="58" y="29"/>
                    <a:pt x="49" y="14"/>
                  </a:cubicBezTo>
                  <a:cubicBezTo>
                    <a:pt x="48" y="12"/>
                    <a:pt x="48" y="10"/>
                    <a:pt x="46" y="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12839076" y="1643593"/>
              <a:ext cx="320061" cy="298563"/>
            </a:xfrm>
            <a:custGeom>
              <a:avLst/>
              <a:gdLst>
                <a:gd name="T0" fmla="*/ 50 w 78"/>
                <a:gd name="T1" fmla="*/ 29 h 73"/>
                <a:gd name="T2" fmla="*/ 35 w 78"/>
                <a:gd name="T3" fmla="*/ 23 h 73"/>
                <a:gd name="T4" fmla="*/ 26 w 78"/>
                <a:gd name="T5" fmla="*/ 11 h 73"/>
                <a:gd name="T6" fmla="*/ 42 w 78"/>
                <a:gd name="T7" fmla="*/ 2 h 73"/>
                <a:gd name="T8" fmla="*/ 70 w 78"/>
                <a:gd name="T9" fmla="*/ 19 h 73"/>
                <a:gd name="T10" fmla="*/ 78 w 78"/>
                <a:gd name="T11" fmla="*/ 37 h 73"/>
                <a:gd name="T12" fmla="*/ 65 w 78"/>
                <a:gd name="T13" fmla="*/ 45 h 73"/>
                <a:gd name="T14" fmla="*/ 53 w 78"/>
                <a:gd name="T15" fmla="*/ 41 h 73"/>
                <a:gd name="T16" fmla="*/ 52 w 78"/>
                <a:gd name="T17" fmla="*/ 43 h 73"/>
                <a:gd name="T18" fmla="*/ 57 w 78"/>
                <a:gd name="T19" fmla="*/ 48 h 73"/>
                <a:gd name="T20" fmla="*/ 64 w 78"/>
                <a:gd name="T21" fmla="*/ 55 h 73"/>
                <a:gd name="T22" fmla="*/ 66 w 78"/>
                <a:gd name="T23" fmla="*/ 69 h 73"/>
                <a:gd name="T24" fmla="*/ 53 w 78"/>
                <a:gd name="T25" fmla="*/ 66 h 73"/>
                <a:gd name="T26" fmla="*/ 42 w 78"/>
                <a:gd name="T27" fmla="*/ 56 h 73"/>
                <a:gd name="T28" fmla="*/ 37 w 78"/>
                <a:gd name="T29" fmla="*/ 64 h 73"/>
                <a:gd name="T30" fmla="*/ 29 w 78"/>
                <a:gd name="T31" fmla="*/ 72 h 73"/>
                <a:gd name="T32" fmla="*/ 22 w 78"/>
                <a:gd name="T33" fmla="*/ 72 h 73"/>
                <a:gd name="T34" fmla="*/ 13 w 78"/>
                <a:gd name="T35" fmla="*/ 53 h 73"/>
                <a:gd name="T36" fmla="*/ 19 w 78"/>
                <a:gd name="T37" fmla="*/ 49 h 73"/>
                <a:gd name="T38" fmla="*/ 26 w 78"/>
                <a:gd name="T39" fmla="*/ 49 h 73"/>
                <a:gd name="T40" fmla="*/ 23 w 78"/>
                <a:gd name="T41" fmla="*/ 42 h 73"/>
                <a:gd name="T42" fmla="*/ 5 w 78"/>
                <a:gd name="T43" fmla="*/ 32 h 73"/>
                <a:gd name="T44" fmla="*/ 3 w 78"/>
                <a:gd name="T45" fmla="*/ 20 h 73"/>
                <a:gd name="T46" fmla="*/ 13 w 78"/>
                <a:gd name="T47" fmla="*/ 19 h 73"/>
                <a:gd name="T48" fmla="*/ 31 w 78"/>
                <a:gd name="T49" fmla="*/ 28 h 73"/>
                <a:gd name="T50" fmla="*/ 50 w 78"/>
                <a:gd name="T5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73">
                  <a:moveTo>
                    <a:pt x="50" y="29"/>
                  </a:moveTo>
                  <a:cubicBezTo>
                    <a:pt x="44" y="27"/>
                    <a:pt x="39" y="25"/>
                    <a:pt x="35" y="23"/>
                  </a:cubicBezTo>
                  <a:cubicBezTo>
                    <a:pt x="28" y="21"/>
                    <a:pt x="25" y="16"/>
                    <a:pt x="26" y="11"/>
                  </a:cubicBezTo>
                  <a:cubicBezTo>
                    <a:pt x="28" y="4"/>
                    <a:pt x="35" y="0"/>
                    <a:pt x="42" y="2"/>
                  </a:cubicBezTo>
                  <a:cubicBezTo>
                    <a:pt x="53" y="4"/>
                    <a:pt x="61" y="12"/>
                    <a:pt x="70" y="19"/>
                  </a:cubicBezTo>
                  <a:cubicBezTo>
                    <a:pt x="76" y="24"/>
                    <a:pt x="78" y="30"/>
                    <a:pt x="78" y="37"/>
                  </a:cubicBezTo>
                  <a:cubicBezTo>
                    <a:pt x="78" y="45"/>
                    <a:pt x="72" y="48"/>
                    <a:pt x="65" y="45"/>
                  </a:cubicBezTo>
                  <a:cubicBezTo>
                    <a:pt x="61" y="43"/>
                    <a:pt x="57" y="42"/>
                    <a:pt x="53" y="41"/>
                  </a:cubicBezTo>
                  <a:cubicBezTo>
                    <a:pt x="52" y="42"/>
                    <a:pt x="52" y="42"/>
                    <a:pt x="52" y="43"/>
                  </a:cubicBezTo>
                  <a:cubicBezTo>
                    <a:pt x="53" y="45"/>
                    <a:pt x="55" y="47"/>
                    <a:pt x="57" y="48"/>
                  </a:cubicBezTo>
                  <a:cubicBezTo>
                    <a:pt x="59" y="51"/>
                    <a:pt x="62" y="53"/>
                    <a:pt x="64" y="55"/>
                  </a:cubicBezTo>
                  <a:cubicBezTo>
                    <a:pt x="69" y="60"/>
                    <a:pt x="69" y="66"/>
                    <a:pt x="66" y="69"/>
                  </a:cubicBezTo>
                  <a:cubicBezTo>
                    <a:pt x="61" y="73"/>
                    <a:pt x="57" y="69"/>
                    <a:pt x="53" y="66"/>
                  </a:cubicBezTo>
                  <a:cubicBezTo>
                    <a:pt x="50" y="63"/>
                    <a:pt x="46" y="60"/>
                    <a:pt x="42" y="56"/>
                  </a:cubicBezTo>
                  <a:cubicBezTo>
                    <a:pt x="40" y="59"/>
                    <a:pt x="39" y="61"/>
                    <a:pt x="37" y="64"/>
                  </a:cubicBezTo>
                  <a:cubicBezTo>
                    <a:pt x="35" y="66"/>
                    <a:pt x="32" y="70"/>
                    <a:pt x="29" y="72"/>
                  </a:cubicBezTo>
                  <a:cubicBezTo>
                    <a:pt x="28" y="73"/>
                    <a:pt x="23" y="73"/>
                    <a:pt x="22" y="72"/>
                  </a:cubicBezTo>
                  <a:cubicBezTo>
                    <a:pt x="17" y="67"/>
                    <a:pt x="12" y="61"/>
                    <a:pt x="13" y="53"/>
                  </a:cubicBezTo>
                  <a:cubicBezTo>
                    <a:pt x="13" y="49"/>
                    <a:pt x="14" y="46"/>
                    <a:pt x="19" y="49"/>
                  </a:cubicBezTo>
                  <a:cubicBezTo>
                    <a:pt x="21" y="52"/>
                    <a:pt x="24" y="52"/>
                    <a:pt x="26" y="49"/>
                  </a:cubicBezTo>
                  <a:cubicBezTo>
                    <a:pt x="28" y="45"/>
                    <a:pt x="26" y="43"/>
                    <a:pt x="23" y="42"/>
                  </a:cubicBezTo>
                  <a:cubicBezTo>
                    <a:pt x="17" y="39"/>
                    <a:pt x="11" y="35"/>
                    <a:pt x="5" y="32"/>
                  </a:cubicBezTo>
                  <a:cubicBezTo>
                    <a:pt x="2" y="29"/>
                    <a:pt x="0" y="25"/>
                    <a:pt x="3" y="20"/>
                  </a:cubicBezTo>
                  <a:cubicBezTo>
                    <a:pt x="6" y="15"/>
                    <a:pt x="10" y="17"/>
                    <a:pt x="13" y="19"/>
                  </a:cubicBezTo>
                  <a:cubicBezTo>
                    <a:pt x="19" y="22"/>
                    <a:pt x="25" y="25"/>
                    <a:pt x="31" y="28"/>
                  </a:cubicBezTo>
                  <a:cubicBezTo>
                    <a:pt x="36" y="31"/>
                    <a:pt x="42" y="33"/>
                    <a:pt x="50" y="29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10366972" y="5737491"/>
              <a:ext cx="315282" cy="396491"/>
            </a:xfrm>
            <a:custGeom>
              <a:avLst/>
              <a:gdLst>
                <a:gd name="T0" fmla="*/ 77 w 77"/>
                <a:gd name="T1" fmla="*/ 97 h 97"/>
                <a:gd name="T2" fmla="*/ 62 w 77"/>
                <a:gd name="T3" fmla="*/ 92 h 97"/>
                <a:gd name="T4" fmla="*/ 59 w 77"/>
                <a:gd name="T5" fmla="*/ 88 h 97"/>
                <a:gd name="T6" fmla="*/ 56 w 77"/>
                <a:gd name="T7" fmla="*/ 70 h 97"/>
                <a:gd name="T8" fmla="*/ 39 w 77"/>
                <a:gd name="T9" fmla="*/ 64 h 97"/>
                <a:gd name="T10" fmla="*/ 15 w 77"/>
                <a:gd name="T11" fmla="*/ 72 h 97"/>
                <a:gd name="T12" fmla="*/ 0 w 77"/>
                <a:gd name="T13" fmla="*/ 73 h 97"/>
                <a:gd name="T14" fmla="*/ 16 w 77"/>
                <a:gd name="T15" fmla="*/ 50 h 97"/>
                <a:gd name="T16" fmla="*/ 48 w 77"/>
                <a:gd name="T17" fmla="*/ 4 h 97"/>
                <a:gd name="T18" fmla="*/ 56 w 77"/>
                <a:gd name="T19" fmla="*/ 1 h 97"/>
                <a:gd name="T20" fmla="*/ 73 w 77"/>
                <a:gd name="T21" fmla="*/ 22 h 97"/>
                <a:gd name="T22" fmla="*/ 77 w 77"/>
                <a:gd name="T23" fmla="*/ 87 h 97"/>
                <a:gd name="T24" fmla="*/ 77 w 77"/>
                <a:gd name="T25" fmla="*/ 97 h 97"/>
                <a:gd name="T26" fmla="*/ 31 w 77"/>
                <a:gd name="T27" fmla="*/ 50 h 97"/>
                <a:gd name="T28" fmla="*/ 57 w 77"/>
                <a:gd name="T29" fmla="*/ 57 h 97"/>
                <a:gd name="T30" fmla="*/ 55 w 77"/>
                <a:gd name="T31" fmla="*/ 19 h 97"/>
                <a:gd name="T32" fmla="*/ 53 w 77"/>
                <a:gd name="T33" fmla="*/ 18 h 97"/>
                <a:gd name="T34" fmla="*/ 31 w 77"/>
                <a:gd name="T35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97">
                  <a:moveTo>
                    <a:pt x="77" y="97"/>
                  </a:moveTo>
                  <a:cubicBezTo>
                    <a:pt x="71" y="95"/>
                    <a:pt x="66" y="94"/>
                    <a:pt x="62" y="92"/>
                  </a:cubicBezTo>
                  <a:cubicBezTo>
                    <a:pt x="61" y="92"/>
                    <a:pt x="59" y="89"/>
                    <a:pt x="59" y="88"/>
                  </a:cubicBezTo>
                  <a:cubicBezTo>
                    <a:pt x="58" y="82"/>
                    <a:pt x="59" y="74"/>
                    <a:pt x="56" y="70"/>
                  </a:cubicBezTo>
                  <a:cubicBezTo>
                    <a:pt x="52" y="66"/>
                    <a:pt x="45" y="66"/>
                    <a:pt x="39" y="64"/>
                  </a:cubicBezTo>
                  <a:cubicBezTo>
                    <a:pt x="24" y="60"/>
                    <a:pt x="24" y="60"/>
                    <a:pt x="15" y="72"/>
                  </a:cubicBezTo>
                  <a:cubicBezTo>
                    <a:pt x="11" y="78"/>
                    <a:pt x="8" y="78"/>
                    <a:pt x="0" y="73"/>
                  </a:cubicBezTo>
                  <a:cubicBezTo>
                    <a:pt x="5" y="66"/>
                    <a:pt x="10" y="58"/>
                    <a:pt x="16" y="50"/>
                  </a:cubicBezTo>
                  <a:cubicBezTo>
                    <a:pt x="27" y="35"/>
                    <a:pt x="38" y="19"/>
                    <a:pt x="48" y="4"/>
                  </a:cubicBezTo>
                  <a:cubicBezTo>
                    <a:pt x="50" y="1"/>
                    <a:pt x="52" y="0"/>
                    <a:pt x="56" y="1"/>
                  </a:cubicBezTo>
                  <a:cubicBezTo>
                    <a:pt x="72" y="5"/>
                    <a:pt x="72" y="5"/>
                    <a:pt x="73" y="22"/>
                  </a:cubicBezTo>
                  <a:cubicBezTo>
                    <a:pt x="74" y="44"/>
                    <a:pt x="75" y="65"/>
                    <a:pt x="77" y="87"/>
                  </a:cubicBezTo>
                  <a:cubicBezTo>
                    <a:pt x="77" y="90"/>
                    <a:pt x="77" y="93"/>
                    <a:pt x="77" y="97"/>
                  </a:cubicBezTo>
                  <a:close/>
                  <a:moveTo>
                    <a:pt x="31" y="50"/>
                  </a:moveTo>
                  <a:cubicBezTo>
                    <a:pt x="40" y="52"/>
                    <a:pt x="48" y="54"/>
                    <a:pt x="57" y="57"/>
                  </a:cubicBezTo>
                  <a:cubicBezTo>
                    <a:pt x="56" y="43"/>
                    <a:pt x="55" y="31"/>
                    <a:pt x="55" y="19"/>
                  </a:cubicBezTo>
                  <a:cubicBezTo>
                    <a:pt x="54" y="19"/>
                    <a:pt x="54" y="19"/>
                    <a:pt x="53" y="18"/>
                  </a:cubicBezTo>
                  <a:cubicBezTo>
                    <a:pt x="46" y="28"/>
                    <a:pt x="39" y="38"/>
                    <a:pt x="31" y="5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8566040" y="3793248"/>
              <a:ext cx="401268" cy="370219"/>
            </a:xfrm>
            <a:custGeom>
              <a:avLst/>
              <a:gdLst>
                <a:gd name="T0" fmla="*/ 98 w 98"/>
                <a:gd name="T1" fmla="*/ 68 h 90"/>
                <a:gd name="T2" fmla="*/ 62 w 98"/>
                <a:gd name="T3" fmla="*/ 54 h 90"/>
                <a:gd name="T4" fmla="*/ 51 w 98"/>
                <a:gd name="T5" fmla="*/ 56 h 90"/>
                <a:gd name="T6" fmla="*/ 15 w 98"/>
                <a:gd name="T7" fmla="*/ 90 h 90"/>
                <a:gd name="T8" fmla="*/ 11 w 98"/>
                <a:gd name="T9" fmla="*/ 69 h 90"/>
                <a:gd name="T10" fmla="*/ 14 w 98"/>
                <a:gd name="T11" fmla="*/ 64 h 90"/>
                <a:gd name="T12" fmla="*/ 35 w 98"/>
                <a:gd name="T13" fmla="*/ 44 h 90"/>
                <a:gd name="T14" fmla="*/ 10 w 98"/>
                <a:gd name="T15" fmla="*/ 33 h 90"/>
                <a:gd name="T16" fmla="*/ 0 w 98"/>
                <a:gd name="T17" fmla="*/ 17 h 90"/>
                <a:gd name="T18" fmla="*/ 27 w 98"/>
                <a:gd name="T19" fmla="*/ 27 h 90"/>
                <a:gd name="T20" fmla="*/ 60 w 98"/>
                <a:gd name="T21" fmla="*/ 22 h 90"/>
                <a:gd name="T22" fmla="*/ 84 w 98"/>
                <a:gd name="T23" fmla="*/ 0 h 90"/>
                <a:gd name="T24" fmla="*/ 88 w 98"/>
                <a:gd name="T25" fmla="*/ 20 h 90"/>
                <a:gd name="T26" fmla="*/ 85 w 98"/>
                <a:gd name="T27" fmla="*/ 25 h 90"/>
                <a:gd name="T28" fmla="*/ 66 w 98"/>
                <a:gd name="T29" fmla="*/ 43 h 90"/>
                <a:gd name="T30" fmla="*/ 84 w 98"/>
                <a:gd name="T31" fmla="*/ 50 h 90"/>
                <a:gd name="T32" fmla="*/ 98 w 98"/>
                <a:gd name="T33" fmla="*/ 6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" h="90">
                  <a:moveTo>
                    <a:pt x="98" y="68"/>
                  </a:moveTo>
                  <a:cubicBezTo>
                    <a:pt x="85" y="63"/>
                    <a:pt x="73" y="59"/>
                    <a:pt x="62" y="54"/>
                  </a:cubicBezTo>
                  <a:cubicBezTo>
                    <a:pt x="57" y="52"/>
                    <a:pt x="55" y="53"/>
                    <a:pt x="51" y="56"/>
                  </a:cubicBezTo>
                  <a:cubicBezTo>
                    <a:pt x="40" y="67"/>
                    <a:pt x="28" y="78"/>
                    <a:pt x="15" y="90"/>
                  </a:cubicBezTo>
                  <a:cubicBezTo>
                    <a:pt x="13" y="82"/>
                    <a:pt x="12" y="76"/>
                    <a:pt x="11" y="69"/>
                  </a:cubicBezTo>
                  <a:cubicBezTo>
                    <a:pt x="11" y="68"/>
                    <a:pt x="13" y="65"/>
                    <a:pt x="14" y="64"/>
                  </a:cubicBezTo>
                  <a:cubicBezTo>
                    <a:pt x="21" y="57"/>
                    <a:pt x="27" y="51"/>
                    <a:pt x="35" y="44"/>
                  </a:cubicBezTo>
                  <a:cubicBezTo>
                    <a:pt x="26" y="40"/>
                    <a:pt x="18" y="36"/>
                    <a:pt x="10" y="33"/>
                  </a:cubicBezTo>
                  <a:cubicBezTo>
                    <a:pt x="2" y="31"/>
                    <a:pt x="0" y="25"/>
                    <a:pt x="0" y="17"/>
                  </a:cubicBezTo>
                  <a:cubicBezTo>
                    <a:pt x="10" y="20"/>
                    <a:pt x="19" y="23"/>
                    <a:pt x="27" y="27"/>
                  </a:cubicBezTo>
                  <a:cubicBezTo>
                    <a:pt x="40" y="34"/>
                    <a:pt x="50" y="34"/>
                    <a:pt x="60" y="22"/>
                  </a:cubicBezTo>
                  <a:cubicBezTo>
                    <a:pt x="66" y="14"/>
                    <a:pt x="75" y="8"/>
                    <a:pt x="84" y="0"/>
                  </a:cubicBezTo>
                  <a:cubicBezTo>
                    <a:pt x="85" y="7"/>
                    <a:pt x="87" y="13"/>
                    <a:pt x="88" y="20"/>
                  </a:cubicBezTo>
                  <a:cubicBezTo>
                    <a:pt x="88" y="21"/>
                    <a:pt x="86" y="24"/>
                    <a:pt x="85" y="25"/>
                  </a:cubicBezTo>
                  <a:cubicBezTo>
                    <a:pt x="79" y="31"/>
                    <a:pt x="73" y="36"/>
                    <a:pt x="66" y="43"/>
                  </a:cubicBezTo>
                  <a:cubicBezTo>
                    <a:pt x="73" y="46"/>
                    <a:pt x="78" y="48"/>
                    <a:pt x="84" y="50"/>
                  </a:cubicBezTo>
                  <a:cubicBezTo>
                    <a:pt x="96" y="54"/>
                    <a:pt x="96" y="54"/>
                    <a:pt x="98" y="6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8632917" y="4094199"/>
              <a:ext cx="363054" cy="171972"/>
            </a:xfrm>
            <a:custGeom>
              <a:avLst/>
              <a:gdLst>
                <a:gd name="T0" fmla="*/ 8 w 89"/>
                <a:gd name="T1" fmla="*/ 42 h 42"/>
                <a:gd name="T2" fmla="*/ 7 w 89"/>
                <a:gd name="T3" fmla="*/ 41 h 42"/>
                <a:gd name="T4" fmla="*/ 17 w 89"/>
                <a:gd name="T5" fmla="*/ 19 h 42"/>
                <a:gd name="T6" fmla="*/ 78 w 89"/>
                <a:gd name="T7" fmla="*/ 1 h 42"/>
                <a:gd name="T8" fmla="*/ 86 w 89"/>
                <a:gd name="T9" fmla="*/ 5 h 42"/>
                <a:gd name="T10" fmla="*/ 89 w 89"/>
                <a:gd name="T11" fmla="*/ 18 h 42"/>
                <a:gd name="T12" fmla="*/ 8 w 89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42">
                  <a:moveTo>
                    <a:pt x="8" y="42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0" y="24"/>
                    <a:pt x="0" y="24"/>
                    <a:pt x="17" y="19"/>
                  </a:cubicBezTo>
                  <a:cubicBezTo>
                    <a:pt x="37" y="13"/>
                    <a:pt x="58" y="7"/>
                    <a:pt x="78" y="1"/>
                  </a:cubicBezTo>
                  <a:cubicBezTo>
                    <a:pt x="83" y="0"/>
                    <a:pt x="85" y="0"/>
                    <a:pt x="86" y="5"/>
                  </a:cubicBezTo>
                  <a:cubicBezTo>
                    <a:pt x="87" y="9"/>
                    <a:pt x="88" y="13"/>
                    <a:pt x="89" y="18"/>
                  </a:cubicBezTo>
                  <a:cubicBezTo>
                    <a:pt x="62" y="26"/>
                    <a:pt x="35" y="34"/>
                    <a:pt x="8" y="42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9230043" y="1428628"/>
              <a:ext cx="4120170" cy="4122559"/>
            </a:xfrm>
            <a:custGeom>
              <a:avLst/>
              <a:gdLst>
                <a:gd name="T0" fmla="*/ 505 w 1007"/>
                <a:gd name="T1" fmla="*/ 1006 h 1006"/>
                <a:gd name="T2" fmla="*/ 3 w 1007"/>
                <a:gd name="T3" fmla="*/ 509 h 1006"/>
                <a:gd name="T4" fmla="*/ 505 w 1007"/>
                <a:gd name="T5" fmla="*/ 1 h 1006"/>
                <a:gd name="T6" fmla="*/ 1006 w 1007"/>
                <a:gd name="T7" fmla="*/ 506 h 1006"/>
                <a:gd name="T8" fmla="*/ 505 w 1007"/>
                <a:gd name="T9" fmla="*/ 1006 h 1006"/>
                <a:gd name="T10" fmla="*/ 503 w 1007"/>
                <a:gd name="T11" fmla="*/ 19 h 1006"/>
                <a:gd name="T12" fmla="*/ 22 w 1007"/>
                <a:gd name="T13" fmla="*/ 499 h 1006"/>
                <a:gd name="T14" fmla="*/ 502 w 1007"/>
                <a:gd name="T15" fmla="*/ 984 h 1006"/>
                <a:gd name="T16" fmla="*/ 986 w 1007"/>
                <a:gd name="T17" fmla="*/ 490 h 1006"/>
                <a:gd name="T18" fmla="*/ 503 w 1007"/>
                <a:gd name="T19" fmla="*/ 19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7" h="1006">
                  <a:moveTo>
                    <a:pt x="505" y="1006"/>
                  </a:moveTo>
                  <a:cubicBezTo>
                    <a:pt x="224" y="1002"/>
                    <a:pt x="6" y="782"/>
                    <a:pt x="3" y="509"/>
                  </a:cubicBezTo>
                  <a:cubicBezTo>
                    <a:pt x="0" y="227"/>
                    <a:pt x="223" y="0"/>
                    <a:pt x="505" y="1"/>
                  </a:cubicBezTo>
                  <a:cubicBezTo>
                    <a:pt x="787" y="1"/>
                    <a:pt x="1007" y="228"/>
                    <a:pt x="1006" y="506"/>
                  </a:cubicBezTo>
                  <a:cubicBezTo>
                    <a:pt x="1004" y="780"/>
                    <a:pt x="786" y="1002"/>
                    <a:pt x="505" y="1006"/>
                  </a:cubicBezTo>
                  <a:close/>
                  <a:moveTo>
                    <a:pt x="503" y="19"/>
                  </a:moveTo>
                  <a:cubicBezTo>
                    <a:pt x="235" y="21"/>
                    <a:pt x="23" y="236"/>
                    <a:pt x="22" y="499"/>
                  </a:cubicBezTo>
                  <a:cubicBezTo>
                    <a:pt x="21" y="770"/>
                    <a:pt x="239" y="983"/>
                    <a:pt x="502" y="984"/>
                  </a:cubicBezTo>
                  <a:cubicBezTo>
                    <a:pt x="770" y="985"/>
                    <a:pt x="992" y="764"/>
                    <a:pt x="986" y="490"/>
                  </a:cubicBezTo>
                  <a:cubicBezTo>
                    <a:pt x="980" y="237"/>
                    <a:pt x="774" y="20"/>
                    <a:pt x="503" y="1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3331107" y="4708044"/>
              <a:ext cx="150477" cy="150477"/>
            </a:xfrm>
            <a:custGeom>
              <a:avLst/>
              <a:gdLst>
                <a:gd name="T0" fmla="*/ 37 w 37"/>
                <a:gd name="T1" fmla="*/ 16 h 37"/>
                <a:gd name="T2" fmla="*/ 24 w 37"/>
                <a:gd name="T3" fmla="*/ 37 h 37"/>
                <a:gd name="T4" fmla="*/ 20 w 37"/>
                <a:gd name="T5" fmla="*/ 37 h 37"/>
                <a:gd name="T6" fmla="*/ 2 w 37"/>
                <a:gd name="T7" fmla="*/ 24 h 37"/>
                <a:gd name="T8" fmla="*/ 1 w 37"/>
                <a:gd name="T9" fmla="*/ 19 h 37"/>
                <a:gd name="T10" fmla="*/ 9 w 37"/>
                <a:gd name="T11" fmla="*/ 6 h 37"/>
                <a:gd name="T12" fmla="*/ 25 w 37"/>
                <a:gd name="T13" fmla="*/ 2 h 37"/>
                <a:gd name="T14" fmla="*/ 37 w 37"/>
                <a:gd name="T15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7" y="16"/>
                  </a:moveTo>
                  <a:cubicBezTo>
                    <a:pt x="33" y="23"/>
                    <a:pt x="29" y="30"/>
                    <a:pt x="24" y="37"/>
                  </a:cubicBezTo>
                  <a:cubicBezTo>
                    <a:pt x="24" y="37"/>
                    <a:pt x="21" y="37"/>
                    <a:pt x="20" y="37"/>
                  </a:cubicBezTo>
                  <a:cubicBezTo>
                    <a:pt x="14" y="33"/>
                    <a:pt x="8" y="29"/>
                    <a:pt x="2" y="24"/>
                  </a:cubicBezTo>
                  <a:cubicBezTo>
                    <a:pt x="1" y="24"/>
                    <a:pt x="0" y="20"/>
                    <a:pt x="1" y="19"/>
                  </a:cubicBezTo>
                  <a:cubicBezTo>
                    <a:pt x="3" y="14"/>
                    <a:pt x="6" y="10"/>
                    <a:pt x="9" y="6"/>
                  </a:cubicBezTo>
                  <a:cubicBezTo>
                    <a:pt x="13" y="1"/>
                    <a:pt x="18" y="0"/>
                    <a:pt x="25" y="2"/>
                  </a:cubicBezTo>
                  <a:cubicBezTo>
                    <a:pt x="31" y="4"/>
                    <a:pt x="35" y="9"/>
                    <a:pt x="37" y="16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11881285" y="1108567"/>
              <a:ext cx="95540" cy="78821"/>
            </a:xfrm>
            <a:custGeom>
              <a:avLst/>
              <a:gdLst>
                <a:gd name="T0" fmla="*/ 23 w 23"/>
                <a:gd name="T1" fmla="*/ 0 h 19"/>
                <a:gd name="T2" fmla="*/ 16 w 23"/>
                <a:gd name="T3" fmla="*/ 19 h 19"/>
                <a:gd name="T4" fmla="*/ 0 w 23"/>
                <a:gd name="T5" fmla="*/ 15 h 19"/>
                <a:gd name="T6" fmla="*/ 5 w 23"/>
                <a:gd name="T7" fmla="*/ 2 h 19"/>
                <a:gd name="T8" fmla="*/ 23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3" y="0"/>
                  </a:moveTo>
                  <a:cubicBezTo>
                    <a:pt x="21" y="7"/>
                    <a:pt x="18" y="13"/>
                    <a:pt x="16" y="19"/>
                  </a:cubicBezTo>
                  <a:cubicBezTo>
                    <a:pt x="11" y="18"/>
                    <a:pt x="6" y="16"/>
                    <a:pt x="0" y="15"/>
                  </a:cubicBezTo>
                  <a:cubicBezTo>
                    <a:pt x="4" y="10"/>
                    <a:pt x="9" y="7"/>
                    <a:pt x="5" y="2"/>
                  </a:cubicBezTo>
                  <a:cubicBezTo>
                    <a:pt x="11" y="1"/>
                    <a:pt x="16" y="1"/>
                    <a:pt x="23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11816796" y="1067963"/>
              <a:ext cx="23886" cy="38216"/>
            </a:xfrm>
            <a:custGeom>
              <a:avLst/>
              <a:gdLst>
                <a:gd name="T0" fmla="*/ 3 w 6"/>
                <a:gd name="T1" fmla="*/ 9 h 9"/>
                <a:gd name="T2" fmla="*/ 0 w 6"/>
                <a:gd name="T3" fmla="*/ 2 h 9"/>
                <a:gd name="T4" fmla="*/ 5 w 6"/>
                <a:gd name="T5" fmla="*/ 0 h 9"/>
                <a:gd name="T6" fmla="*/ 6 w 6"/>
                <a:gd name="T7" fmla="*/ 7 h 9"/>
                <a:gd name="T8" fmla="*/ 3 w 6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9"/>
                  </a:moveTo>
                  <a:cubicBezTo>
                    <a:pt x="2" y="7"/>
                    <a:pt x="1" y="4"/>
                    <a:pt x="0" y="2"/>
                  </a:cubicBezTo>
                  <a:cubicBezTo>
                    <a:pt x="1" y="2"/>
                    <a:pt x="3" y="1"/>
                    <a:pt x="5" y="0"/>
                  </a:cubicBezTo>
                  <a:cubicBezTo>
                    <a:pt x="5" y="3"/>
                    <a:pt x="6" y="5"/>
                    <a:pt x="6" y="7"/>
                  </a:cubicBezTo>
                  <a:cubicBezTo>
                    <a:pt x="5" y="8"/>
                    <a:pt x="4" y="8"/>
                    <a:pt x="3" y="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10515060" y="912711"/>
              <a:ext cx="45381" cy="66879"/>
            </a:xfrm>
            <a:custGeom>
              <a:avLst/>
              <a:gdLst>
                <a:gd name="T0" fmla="*/ 3 w 11"/>
                <a:gd name="T1" fmla="*/ 16 h 16"/>
                <a:gd name="T2" fmla="*/ 6 w 11"/>
                <a:gd name="T3" fmla="*/ 1 h 16"/>
                <a:gd name="T4" fmla="*/ 10 w 11"/>
                <a:gd name="T5" fmla="*/ 1 h 16"/>
                <a:gd name="T6" fmla="*/ 10 w 11"/>
                <a:gd name="T7" fmla="*/ 5 h 16"/>
                <a:gd name="T8" fmla="*/ 3 w 1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3" y="16"/>
                  </a:moveTo>
                  <a:cubicBezTo>
                    <a:pt x="0" y="9"/>
                    <a:pt x="1" y="3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11" y="4"/>
                    <a:pt x="10" y="5"/>
                  </a:cubicBezTo>
                  <a:cubicBezTo>
                    <a:pt x="8" y="8"/>
                    <a:pt x="6" y="12"/>
                    <a:pt x="3" y="16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10591491" y="1106179"/>
              <a:ext cx="38216" cy="62100"/>
            </a:xfrm>
            <a:custGeom>
              <a:avLst/>
              <a:gdLst>
                <a:gd name="T0" fmla="*/ 9 w 9"/>
                <a:gd name="T1" fmla="*/ 1 h 15"/>
                <a:gd name="T2" fmla="*/ 2 w 9"/>
                <a:gd name="T3" fmla="*/ 15 h 15"/>
                <a:gd name="T4" fmla="*/ 0 w 9"/>
                <a:gd name="T5" fmla="*/ 14 h 15"/>
                <a:gd name="T6" fmla="*/ 7 w 9"/>
                <a:gd name="T7" fmla="*/ 0 h 15"/>
                <a:gd name="T8" fmla="*/ 9 w 9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"/>
                  </a:moveTo>
                  <a:cubicBezTo>
                    <a:pt x="9" y="7"/>
                    <a:pt x="5" y="11"/>
                    <a:pt x="2" y="15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2" y="9"/>
                    <a:pt x="4" y="4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13847023" y="2653931"/>
              <a:ext cx="143310" cy="102707"/>
            </a:xfrm>
            <a:custGeom>
              <a:avLst/>
              <a:gdLst>
                <a:gd name="T0" fmla="*/ 35 w 35"/>
                <a:gd name="T1" fmla="*/ 24 h 25"/>
                <a:gd name="T2" fmla="*/ 12 w 35"/>
                <a:gd name="T3" fmla="*/ 15 h 25"/>
                <a:gd name="T4" fmla="*/ 0 w 35"/>
                <a:gd name="T5" fmla="*/ 5 h 25"/>
                <a:gd name="T6" fmla="*/ 35 w 35"/>
                <a:gd name="T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5">
                  <a:moveTo>
                    <a:pt x="35" y="24"/>
                  </a:moveTo>
                  <a:cubicBezTo>
                    <a:pt x="26" y="25"/>
                    <a:pt x="17" y="25"/>
                    <a:pt x="12" y="15"/>
                  </a:cubicBezTo>
                  <a:cubicBezTo>
                    <a:pt x="9" y="10"/>
                    <a:pt x="4" y="8"/>
                    <a:pt x="0" y="5"/>
                  </a:cubicBezTo>
                  <a:cubicBezTo>
                    <a:pt x="12" y="0"/>
                    <a:pt x="29" y="8"/>
                    <a:pt x="35" y="24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13744318" y="2520173"/>
              <a:ext cx="57323" cy="57323"/>
            </a:xfrm>
            <a:custGeom>
              <a:avLst/>
              <a:gdLst>
                <a:gd name="T0" fmla="*/ 14 w 14"/>
                <a:gd name="T1" fmla="*/ 0 h 14"/>
                <a:gd name="T2" fmla="*/ 0 w 14"/>
                <a:gd name="T3" fmla="*/ 10 h 14"/>
                <a:gd name="T4" fmla="*/ 14 w 14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9" y="13"/>
                    <a:pt x="7" y="14"/>
                    <a:pt x="0" y="10"/>
                  </a:cubicBezTo>
                  <a:cubicBezTo>
                    <a:pt x="5" y="6"/>
                    <a:pt x="9" y="3"/>
                    <a:pt x="14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11618550" y="5847361"/>
              <a:ext cx="140923" cy="136146"/>
            </a:xfrm>
            <a:custGeom>
              <a:avLst/>
              <a:gdLst>
                <a:gd name="T0" fmla="*/ 4 w 34"/>
                <a:gd name="T1" fmla="*/ 33 h 33"/>
                <a:gd name="T2" fmla="*/ 0 w 34"/>
                <a:gd name="T3" fmla="*/ 7 h 33"/>
                <a:gd name="T4" fmla="*/ 4 w 34"/>
                <a:gd name="T5" fmla="*/ 3 h 33"/>
                <a:gd name="T6" fmla="*/ 18 w 34"/>
                <a:gd name="T7" fmla="*/ 1 h 33"/>
                <a:gd name="T8" fmla="*/ 33 w 34"/>
                <a:gd name="T9" fmla="*/ 14 h 33"/>
                <a:gd name="T10" fmla="*/ 23 w 34"/>
                <a:gd name="T11" fmla="*/ 30 h 33"/>
                <a:gd name="T12" fmla="*/ 4 w 34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3">
                  <a:moveTo>
                    <a:pt x="4" y="33"/>
                  </a:moveTo>
                  <a:cubicBezTo>
                    <a:pt x="2" y="24"/>
                    <a:pt x="1" y="16"/>
                    <a:pt x="0" y="7"/>
                  </a:cubicBezTo>
                  <a:cubicBezTo>
                    <a:pt x="0" y="6"/>
                    <a:pt x="2" y="3"/>
                    <a:pt x="4" y="3"/>
                  </a:cubicBezTo>
                  <a:cubicBezTo>
                    <a:pt x="8" y="2"/>
                    <a:pt x="13" y="1"/>
                    <a:pt x="18" y="1"/>
                  </a:cubicBezTo>
                  <a:cubicBezTo>
                    <a:pt x="26" y="0"/>
                    <a:pt x="32" y="5"/>
                    <a:pt x="33" y="14"/>
                  </a:cubicBezTo>
                  <a:cubicBezTo>
                    <a:pt x="34" y="22"/>
                    <a:pt x="31" y="28"/>
                    <a:pt x="23" y="30"/>
                  </a:cubicBezTo>
                  <a:cubicBezTo>
                    <a:pt x="17" y="31"/>
                    <a:pt x="11" y="32"/>
                    <a:pt x="4" y="33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13233179" y="1497893"/>
              <a:ext cx="71656" cy="26274"/>
            </a:xfrm>
            <a:custGeom>
              <a:avLst/>
              <a:gdLst>
                <a:gd name="T0" fmla="*/ 0 w 18"/>
                <a:gd name="T1" fmla="*/ 0 h 6"/>
                <a:gd name="T2" fmla="*/ 18 w 18"/>
                <a:gd name="T3" fmla="*/ 3 h 6"/>
                <a:gd name="T4" fmla="*/ 17 w 18"/>
                <a:gd name="T5" fmla="*/ 6 h 6"/>
                <a:gd name="T6" fmla="*/ 0 w 18"/>
                <a:gd name="T7" fmla="*/ 3 h 6"/>
                <a:gd name="T8" fmla="*/ 0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0" y="0"/>
                  </a:moveTo>
                  <a:cubicBezTo>
                    <a:pt x="6" y="1"/>
                    <a:pt x="12" y="2"/>
                    <a:pt x="18" y="3"/>
                  </a:cubicBezTo>
                  <a:cubicBezTo>
                    <a:pt x="18" y="4"/>
                    <a:pt x="18" y="5"/>
                    <a:pt x="17" y="6"/>
                  </a:cubicBezTo>
                  <a:cubicBezTo>
                    <a:pt x="12" y="5"/>
                    <a:pt x="6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225267" y="5016162"/>
              <a:ext cx="236463" cy="224519"/>
            </a:xfrm>
            <a:custGeom>
              <a:avLst/>
              <a:gdLst>
                <a:gd name="T0" fmla="*/ 14 w 58"/>
                <a:gd name="T1" fmla="*/ 55 h 55"/>
                <a:gd name="T2" fmla="*/ 2 w 58"/>
                <a:gd name="T3" fmla="*/ 47 h 55"/>
                <a:gd name="T4" fmla="*/ 2 w 58"/>
                <a:gd name="T5" fmla="*/ 33 h 55"/>
                <a:gd name="T6" fmla="*/ 35 w 58"/>
                <a:gd name="T7" fmla="*/ 3 h 55"/>
                <a:gd name="T8" fmla="*/ 51 w 58"/>
                <a:gd name="T9" fmla="*/ 6 h 55"/>
                <a:gd name="T10" fmla="*/ 55 w 58"/>
                <a:gd name="T11" fmla="*/ 23 h 55"/>
                <a:gd name="T12" fmla="*/ 14 w 5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14" y="55"/>
                  </a:moveTo>
                  <a:cubicBezTo>
                    <a:pt x="8" y="55"/>
                    <a:pt x="4" y="52"/>
                    <a:pt x="2" y="47"/>
                  </a:cubicBezTo>
                  <a:cubicBezTo>
                    <a:pt x="0" y="43"/>
                    <a:pt x="0" y="37"/>
                    <a:pt x="2" y="33"/>
                  </a:cubicBezTo>
                  <a:cubicBezTo>
                    <a:pt x="10" y="20"/>
                    <a:pt x="21" y="10"/>
                    <a:pt x="35" y="3"/>
                  </a:cubicBezTo>
                  <a:cubicBezTo>
                    <a:pt x="41" y="0"/>
                    <a:pt x="46" y="1"/>
                    <a:pt x="51" y="6"/>
                  </a:cubicBezTo>
                  <a:cubicBezTo>
                    <a:pt x="56" y="11"/>
                    <a:pt x="58" y="17"/>
                    <a:pt x="55" y="23"/>
                  </a:cubicBezTo>
                  <a:cubicBezTo>
                    <a:pt x="45" y="38"/>
                    <a:pt x="32" y="50"/>
                    <a:pt x="14" y="55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0493563" y="5811533"/>
              <a:ext cx="107484" cy="157642"/>
            </a:xfrm>
            <a:custGeom>
              <a:avLst/>
              <a:gdLst>
                <a:gd name="T0" fmla="*/ 0 w 26"/>
                <a:gd name="T1" fmla="*/ 32 h 39"/>
                <a:gd name="T2" fmla="*/ 22 w 26"/>
                <a:gd name="T3" fmla="*/ 0 h 39"/>
                <a:gd name="T4" fmla="*/ 24 w 26"/>
                <a:gd name="T5" fmla="*/ 1 h 39"/>
                <a:gd name="T6" fmla="*/ 26 w 26"/>
                <a:gd name="T7" fmla="*/ 39 h 39"/>
                <a:gd name="T8" fmla="*/ 0 w 26"/>
                <a:gd name="T9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0" y="32"/>
                  </a:moveTo>
                  <a:cubicBezTo>
                    <a:pt x="8" y="20"/>
                    <a:pt x="15" y="10"/>
                    <a:pt x="22" y="0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3"/>
                    <a:pt x="25" y="25"/>
                    <a:pt x="26" y="39"/>
                  </a:cubicBezTo>
                  <a:cubicBezTo>
                    <a:pt x="17" y="36"/>
                    <a:pt x="9" y="34"/>
                    <a:pt x="0" y="32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9316030" y="1507447"/>
              <a:ext cx="3974472" cy="3957754"/>
            </a:xfrm>
            <a:custGeom>
              <a:avLst/>
              <a:gdLst>
                <a:gd name="T0" fmla="*/ 481 w 971"/>
                <a:gd name="T1" fmla="*/ 965 h 966"/>
                <a:gd name="T2" fmla="*/ 396 w 971"/>
                <a:gd name="T3" fmla="*/ 499 h 966"/>
                <a:gd name="T4" fmla="*/ 403 w 971"/>
                <a:gd name="T5" fmla="*/ 363 h 966"/>
                <a:gd name="T6" fmla="*/ 352 w 971"/>
                <a:gd name="T7" fmla="*/ 363 h 966"/>
                <a:gd name="T8" fmla="*/ 347 w 971"/>
                <a:gd name="T9" fmla="*/ 554 h 966"/>
                <a:gd name="T10" fmla="*/ 304 w 971"/>
                <a:gd name="T11" fmla="*/ 575 h 966"/>
                <a:gd name="T12" fmla="*/ 309 w 971"/>
                <a:gd name="T13" fmla="*/ 406 h 966"/>
                <a:gd name="T14" fmla="*/ 283 w 971"/>
                <a:gd name="T15" fmla="*/ 343 h 966"/>
                <a:gd name="T16" fmla="*/ 263 w 971"/>
                <a:gd name="T17" fmla="*/ 441 h 966"/>
                <a:gd name="T18" fmla="*/ 244 w 971"/>
                <a:gd name="T19" fmla="*/ 508 h 966"/>
                <a:gd name="T20" fmla="*/ 230 w 971"/>
                <a:gd name="T21" fmla="*/ 368 h 966"/>
                <a:gd name="T22" fmla="*/ 302 w 971"/>
                <a:gd name="T23" fmla="*/ 286 h 966"/>
                <a:gd name="T24" fmla="*/ 318 w 971"/>
                <a:gd name="T25" fmla="*/ 152 h 966"/>
                <a:gd name="T26" fmla="*/ 263 w 971"/>
                <a:gd name="T27" fmla="*/ 119 h 966"/>
                <a:gd name="T28" fmla="*/ 267 w 971"/>
                <a:gd name="T29" fmla="*/ 186 h 966"/>
                <a:gd name="T30" fmla="*/ 202 w 971"/>
                <a:gd name="T31" fmla="*/ 319 h 966"/>
                <a:gd name="T32" fmla="*/ 175 w 971"/>
                <a:gd name="T33" fmla="*/ 490 h 966"/>
                <a:gd name="T34" fmla="*/ 257 w 971"/>
                <a:gd name="T35" fmla="*/ 578 h 966"/>
                <a:gd name="T36" fmla="*/ 263 w 971"/>
                <a:gd name="T37" fmla="*/ 763 h 966"/>
                <a:gd name="T38" fmla="*/ 287 w 971"/>
                <a:gd name="T39" fmla="*/ 852 h 966"/>
                <a:gd name="T40" fmla="*/ 307 w 971"/>
                <a:gd name="T41" fmla="*/ 754 h 966"/>
                <a:gd name="T42" fmla="*/ 312 w 971"/>
                <a:gd name="T43" fmla="*/ 647 h 966"/>
                <a:gd name="T44" fmla="*/ 376 w 971"/>
                <a:gd name="T45" fmla="*/ 605 h 966"/>
                <a:gd name="T46" fmla="*/ 413 w 971"/>
                <a:gd name="T47" fmla="*/ 542 h 966"/>
                <a:gd name="T48" fmla="*/ 487 w 971"/>
                <a:gd name="T49" fmla="*/ 451 h 966"/>
                <a:gd name="T50" fmla="*/ 473 w 971"/>
                <a:gd name="T51" fmla="*/ 304 h 966"/>
                <a:gd name="T52" fmla="*/ 408 w 971"/>
                <a:gd name="T53" fmla="*/ 229 h 966"/>
                <a:gd name="T54" fmla="*/ 390 w 971"/>
                <a:gd name="T55" fmla="*/ 114 h 966"/>
                <a:gd name="T56" fmla="*/ 356 w 971"/>
                <a:gd name="T57" fmla="*/ 139 h 966"/>
                <a:gd name="T58" fmla="*/ 388 w 971"/>
                <a:gd name="T59" fmla="*/ 293 h 966"/>
                <a:gd name="T60" fmla="*/ 442 w 971"/>
                <a:gd name="T61" fmla="*/ 357 h 966"/>
                <a:gd name="T62" fmla="*/ 396 w 971"/>
                <a:gd name="T63" fmla="*/ 499 h 966"/>
                <a:gd name="T64" fmla="*/ 713 w 971"/>
                <a:gd name="T65" fmla="*/ 194 h 966"/>
                <a:gd name="T66" fmla="*/ 618 w 971"/>
                <a:gd name="T67" fmla="*/ 251 h 966"/>
                <a:gd name="T68" fmla="*/ 521 w 971"/>
                <a:gd name="T69" fmla="*/ 335 h 966"/>
                <a:gd name="T70" fmla="*/ 515 w 971"/>
                <a:gd name="T71" fmla="*/ 576 h 966"/>
                <a:gd name="T72" fmla="*/ 425 w 971"/>
                <a:gd name="T73" fmla="*/ 817 h 966"/>
                <a:gd name="T74" fmla="*/ 473 w 971"/>
                <a:gd name="T75" fmla="*/ 826 h 966"/>
                <a:gd name="T76" fmla="*/ 529 w 971"/>
                <a:gd name="T77" fmla="*/ 709 h 966"/>
                <a:gd name="T78" fmla="*/ 564 w 971"/>
                <a:gd name="T79" fmla="*/ 522 h 966"/>
                <a:gd name="T80" fmla="*/ 565 w 971"/>
                <a:gd name="T81" fmla="*/ 374 h 966"/>
                <a:gd name="T82" fmla="*/ 590 w 971"/>
                <a:gd name="T83" fmla="*/ 297 h 966"/>
                <a:gd name="T84" fmla="*/ 708 w 971"/>
                <a:gd name="T85" fmla="*/ 283 h 966"/>
                <a:gd name="T86" fmla="*/ 762 w 971"/>
                <a:gd name="T87" fmla="*/ 169 h 966"/>
                <a:gd name="T88" fmla="*/ 614 w 971"/>
                <a:gd name="T89" fmla="*/ 119 h 966"/>
                <a:gd name="T90" fmla="*/ 515 w 971"/>
                <a:gd name="T91" fmla="*/ 128 h 966"/>
                <a:gd name="T92" fmla="*/ 565 w 971"/>
                <a:gd name="T93" fmla="*/ 174 h 966"/>
                <a:gd name="T94" fmla="*/ 606 w 971"/>
                <a:gd name="T95" fmla="*/ 485 h 966"/>
                <a:gd name="T96" fmla="*/ 627 w 971"/>
                <a:gd name="T97" fmla="*/ 640 h 966"/>
                <a:gd name="T98" fmla="*/ 685 w 971"/>
                <a:gd name="T99" fmla="*/ 831 h 966"/>
                <a:gd name="T100" fmla="*/ 735 w 971"/>
                <a:gd name="T101" fmla="*/ 819 h 966"/>
                <a:gd name="T102" fmla="*/ 659 w 971"/>
                <a:gd name="T103" fmla="*/ 585 h 966"/>
                <a:gd name="T104" fmla="*/ 654 w 971"/>
                <a:gd name="T105" fmla="*/ 414 h 966"/>
                <a:gd name="T106" fmla="*/ 725 w 971"/>
                <a:gd name="T107" fmla="*/ 455 h 966"/>
                <a:gd name="T108" fmla="*/ 723 w 971"/>
                <a:gd name="T109" fmla="*/ 603 h 966"/>
                <a:gd name="T110" fmla="*/ 771 w 971"/>
                <a:gd name="T111" fmla="*/ 571 h 966"/>
                <a:gd name="T112" fmla="*/ 766 w 971"/>
                <a:gd name="T113" fmla="*/ 428 h 966"/>
                <a:gd name="T114" fmla="*/ 638 w 971"/>
                <a:gd name="T115" fmla="*/ 353 h 966"/>
                <a:gd name="T116" fmla="*/ 606 w 971"/>
                <a:gd name="T117" fmla="*/ 485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1" h="966">
                  <a:moveTo>
                    <a:pt x="482" y="0"/>
                  </a:moveTo>
                  <a:cubicBezTo>
                    <a:pt x="753" y="1"/>
                    <a:pt x="959" y="218"/>
                    <a:pt x="965" y="471"/>
                  </a:cubicBezTo>
                  <a:cubicBezTo>
                    <a:pt x="971" y="745"/>
                    <a:pt x="749" y="966"/>
                    <a:pt x="481" y="965"/>
                  </a:cubicBezTo>
                  <a:cubicBezTo>
                    <a:pt x="218" y="964"/>
                    <a:pt x="0" y="751"/>
                    <a:pt x="1" y="480"/>
                  </a:cubicBezTo>
                  <a:cubicBezTo>
                    <a:pt x="2" y="217"/>
                    <a:pt x="214" y="2"/>
                    <a:pt x="482" y="0"/>
                  </a:cubicBezTo>
                  <a:close/>
                  <a:moveTo>
                    <a:pt x="396" y="499"/>
                  </a:moveTo>
                  <a:cubicBezTo>
                    <a:pt x="396" y="495"/>
                    <a:pt x="396" y="492"/>
                    <a:pt x="396" y="489"/>
                  </a:cubicBezTo>
                  <a:cubicBezTo>
                    <a:pt x="397" y="474"/>
                    <a:pt x="398" y="460"/>
                    <a:pt x="398" y="446"/>
                  </a:cubicBezTo>
                  <a:cubicBezTo>
                    <a:pt x="398" y="418"/>
                    <a:pt x="400" y="391"/>
                    <a:pt x="403" y="363"/>
                  </a:cubicBezTo>
                  <a:cubicBezTo>
                    <a:pt x="405" y="347"/>
                    <a:pt x="400" y="340"/>
                    <a:pt x="383" y="339"/>
                  </a:cubicBezTo>
                  <a:cubicBezTo>
                    <a:pt x="377" y="339"/>
                    <a:pt x="371" y="340"/>
                    <a:pt x="365" y="340"/>
                  </a:cubicBezTo>
                  <a:cubicBezTo>
                    <a:pt x="355" y="341"/>
                    <a:pt x="350" y="351"/>
                    <a:pt x="352" y="363"/>
                  </a:cubicBezTo>
                  <a:cubicBezTo>
                    <a:pt x="358" y="398"/>
                    <a:pt x="354" y="433"/>
                    <a:pt x="354" y="468"/>
                  </a:cubicBezTo>
                  <a:cubicBezTo>
                    <a:pt x="354" y="474"/>
                    <a:pt x="355" y="479"/>
                    <a:pt x="354" y="484"/>
                  </a:cubicBezTo>
                  <a:cubicBezTo>
                    <a:pt x="352" y="507"/>
                    <a:pt x="349" y="531"/>
                    <a:pt x="347" y="554"/>
                  </a:cubicBezTo>
                  <a:cubicBezTo>
                    <a:pt x="346" y="566"/>
                    <a:pt x="342" y="577"/>
                    <a:pt x="333" y="585"/>
                  </a:cubicBezTo>
                  <a:cubicBezTo>
                    <a:pt x="328" y="590"/>
                    <a:pt x="322" y="593"/>
                    <a:pt x="314" y="591"/>
                  </a:cubicBezTo>
                  <a:cubicBezTo>
                    <a:pt x="307" y="588"/>
                    <a:pt x="305" y="582"/>
                    <a:pt x="304" y="575"/>
                  </a:cubicBezTo>
                  <a:cubicBezTo>
                    <a:pt x="303" y="554"/>
                    <a:pt x="302" y="533"/>
                    <a:pt x="302" y="512"/>
                  </a:cubicBezTo>
                  <a:cubicBezTo>
                    <a:pt x="303" y="487"/>
                    <a:pt x="304" y="462"/>
                    <a:pt x="306" y="438"/>
                  </a:cubicBezTo>
                  <a:cubicBezTo>
                    <a:pt x="306" y="427"/>
                    <a:pt x="307" y="416"/>
                    <a:pt x="309" y="406"/>
                  </a:cubicBezTo>
                  <a:cubicBezTo>
                    <a:pt x="311" y="391"/>
                    <a:pt x="315" y="377"/>
                    <a:pt x="317" y="362"/>
                  </a:cubicBezTo>
                  <a:cubicBezTo>
                    <a:pt x="318" y="354"/>
                    <a:pt x="313" y="347"/>
                    <a:pt x="304" y="346"/>
                  </a:cubicBezTo>
                  <a:cubicBezTo>
                    <a:pt x="297" y="344"/>
                    <a:pt x="290" y="344"/>
                    <a:pt x="283" y="343"/>
                  </a:cubicBezTo>
                  <a:cubicBezTo>
                    <a:pt x="272" y="343"/>
                    <a:pt x="265" y="351"/>
                    <a:pt x="265" y="363"/>
                  </a:cubicBezTo>
                  <a:cubicBezTo>
                    <a:pt x="266" y="379"/>
                    <a:pt x="266" y="395"/>
                    <a:pt x="265" y="411"/>
                  </a:cubicBezTo>
                  <a:cubicBezTo>
                    <a:pt x="265" y="421"/>
                    <a:pt x="264" y="431"/>
                    <a:pt x="263" y="441"/>
                  </a:cubicBezTo>
                  <a:cubicBezTo>
                    <a:pt x="262" y="461"/>
                    <a:pt x="260" y="480"/>
                    <a:pt x="259" y="500"/>
                  </a:cubicBezTo>
                  <a:cubicBezTo>
                    <a:pt x="259" y="502"/>
                    <a:pt x="258" y="504"/>
                    <a:pt x="257" y="505"/>
                  </a:cubicBezTo>
                  <a:cubicBezTo>
                    <a:pt x="254" y="511"/>
                    <a:pt x="250" y="512"/>
                    <a:pt x="244" y="508"/>
                  </a:cubicBezTo>
                  <a:cubicBezTo>
                    <a:pt x="235" y="501"/>
                    <a:pt x="228" y="491"/>
                    <a:pt x="223" y="481"/>
                  </a:cubicBezTo>
                  <a:cubicBezTo>
                    <a:pt x="213" y="457"/>
                    <a:pt x="216" y="431"/>
                    <a:pt x="220" y="407"/>
                  </a:cubicBezTo>
                  <a:cubicBezTo>
                    <a:pt x="222" y="393"/>
                    <a:pt x="226" y="380"/>
                    <a:pt x="230" y="368"/>
                  </a:cubicBezTo>
                  <a:cubicBezTo>
                    <a:pt x="234" y="354"/>
                    <a:pt x="241" y="343"/>
                    <a:pt x="251" y="333"/>
                  </a:cubicBezTo>
                  <a:cubicBezTo>
                    <a:pt x="263" y="322"/>
                    <a:pt x="276" y="312"/>
                    <a:pt x="288" y="301"/>
                  </a:cubicBezTo>
                  <a:cubicBezTo>
                    <a:pt x="293" y="297"/>
                    <a:pt x="298" y="292"/>
                    <a:pt x="302" y="286"/>
                  </a:cubicBezTo>
                  <a:cubicBezTo>
                    <a:pt x="309" y="275"/>
                    <a:pt x="314" y="263"/>
                    <a:pt x="314" y="249"/>
                  </a:cubicBezTo>
                  <a:cubicBezTo>
                    <a:pt x="315" y="230"/>
                    <a:pt x="316" y="211"/>
                    <a:pt x="317" y="192"/>
                  </a:cubicBezTo>
                  <a:cubicBezTo>
                    <a:pt x="317" y="179"/>
                    <a:pt x="317" y="165"/>
                    <a:pt x="318" y="152"/>
                  </a:cubicBezTo>
                  <a:cubicBezTo>
                    <a:pt x="319" y="142"/>
                    <a:pt x="317" y="132"/>
                    <a:pt x="315" y="122"/>
                  </a:cubicBezTo>
                  <a:cubicBezTo>
                    <a:pt x="314" y="119"/>
                    <a:pt x="310" y="115"/>
                    <a:pt x="307" y="114"/>
                  </a:cubicBezTo>
                  <a:cubicBezTo>
                    <a:pt x="292" y="111"/>
                    <a:pt x="277" y="110"/>
                    <a:pt x="263" y="119"/>
                  </a:cubicBezTo>
                  <a:cubicBezTo>
                    <a:pt x="261" y="120"/>
                    <a:pt x="258" y="123"/>
                    <a:pt x="258" y="125"/>
                  </a:cubicBezTo>
                  <a:cubicBezTo>
                    <a:pt x="258" y="131"/>
                    <a:pt x="257" y="137"/>
                    <a:pt x="258" y="143"/>
                  </a:cubicBezTo>
                  <a:cubicBezTo>
                    <a:pt x="261" y="157"/>
                    <a:pt x="266" y="171"/>
                    <a:pt x="267" y="186"/>
                  </a:cubicBezTo>
                  <a:cubicBezTo>
                    <a:pt x="269" y="203"/>
                    <a:pt x="269" y="221"/>
                    <a:pt x="269" y="238"/>
                  </a:cubicBezTo>
                  <a:cubicBezTo>
                    <a:pt x="269" y="252"/>
                    <a:pt x="258" y="260"/>
                    <a:pt x="249" y="269"/>
                  </a:cubicBezTo>
                  <a:cubicBezTo>
                    <a:pt x="234" y="286"/>
                    <a:pt x="217" y="302"/>
                    <a:pt x="202" y="319"/>
                  </a:cubicBezTo>
                  <a:cubicBezTo>
                    <a:pt x="192" y="330"/>
                    <a:pt x="185" y="341"/>
                    <a:pt x="181" y="355"/>
                  </a:cubicBezTo>
                  <a:cubicBezTo>
                    <a:pt x="176" y="374"/>
                    <a:pt x="168" y="393"/>
                    <a:pt x="166" y="413"/>
                  </a:cubicBezTo>
                  <a:cubicBezTo>
                    <a:pt x="164" y="439"/>
                    <a:pt x="168" y="465"/>
                    <a:pt x="175" y="490"/>
                  </a:cubicBezTo>
                  <a:cubicBezTo>
                    <a:pt x="182" y="515"/>
                    <a:pt x="198" y="534"/>
                    <a:pt x="217" y="551"/>
                  </a:cubicBezTo>
                  <a:cubicBezTo>
                    <a:pt x="227" y="560"/>
                    <a:pt x="239" y="568"/>
                    <a:pt x="253" y="573"/>
                  </a:cubicBezTo>
                  <a:cubicBezTo>
                    <a:pt x="255" y="574"/>
                    <a:pt x="257" y="576"/>
                    <a:pt x="257" y="578"/>
                  </a:cubicBezTo>
                  <a:cubicBezTo>
                    <a:pt x="259" y="598"/>
                    <a:pt x="261" y="617"/>
                    <a:pt x="261" y="637"/>
                  </a:cubicBezTo>
                  <a:cubicBezTo>
                    <a:pt x="262" y="651"/>
                    <a:pt x="262" y="664"/>
                    <a:pt x="262" y="678"/>
                  </a:cubicBezTo>
                  <a:cubicBezTo>
                    <a:pt x="262" y="706"/>
                    <a:pt x="263" y="735"/>
                    <a:pt x="263" y="763"/>
                  </a:cubicBezTo>
                  <a:cubicBezTo>
                    <a:pt x="263" y="786"/>
                    <a:pt x="264" y="810"/>
                    <a:pt x="265" y="833"/>
                  </a:cubicBezTo>
                  <a:cubicBezTo>
                    <a:pt x="265" y="839"/>
                    <a:pt x="266" y="844"/>
                    <a:pt x="272" y="847"/>
                  </a:cubicBezTo>
                  <a:cubicBezTo>
                    <a:pt x="277" y="849"/>
                    <a:pt x="282" y="852"/>
                    <a:pt x="287" y="852"/>
                  </a:cubicBezTo>
                  <a:cubicBezTo>
                    <a:pt x="301" y="853"/>
                    <a:pt x="311" y="848"/>
                    <a:pt x="310" y="832"/>
                  </a:cubicBezTo>
                  <a:cubicBezTo>
                    <a:pt x="310" y="818"/>
                    <a:pt x="310" y="803"/>
                    <a:pt x="310" y="789"/>
                  </a:cubicBezTo>
                  <a:cubicBezTo>
                    <a:pt x="309" y="777"/>
                    <a:pt x="307" y="765"/>
                    <a:pt x="307" y="754"/>
                  </a:cubicBezTo>
                  <a:cubicBezTo>
                    <a:pt x="306" y="739"/>
                    <a:pt x="305" y="724"/>
                    <a:pt x="305" y="710"/>
                  </a:cubicBezTo>
                  <a:cubicBezTo>
                    <a:pt x="305" y="692"/>
                    <a:pt x="305" y="675"/>
                    <a:pt x="305" y="657"/>
                  </a:cubicBezTo>
                  <a:cubicBezTo>
                    <a:pt x="305" y="652"/>
                    <a:pt x="308" y="649"/>
                    <a:pt x="312" y="647"/>
                  </a:cubicBezTo>
                  <a:cubicBezTo>
                    <a:pt x="320" y="645"/>
                    <a:pt x="327" y="643"/>
                    <a:pt x="335" y="640"/>
                  </a:cubicBezTo>
                  <a:cubicBezTo>
                    <a:pt x="343" y="637"/>
                    <a:pt x="351" y="634"/>
                    <a:pt x="358" y="629"/>
                  </a:cubicBezTo>
                  <a:cubicBezTo>
                    <a:pt x="367" y="623"/>
                    <a:pt x="374" y="616"/>
                    <a:pt x="376" y="605"/>
                  </a:cubicBezTo>
                  <a:cubicBezTo>
                    <a:pt x="378" y="596"/>
                    <a:pt x="380" y="588"/>
                    <a:pt x="383" y="579"/>
                  </a:cubicBezTo>
                  <a:cubicBezTo>
                    <a:pt x="385" y="573"/>
                    <a:pt x="386" y="566"/>
                    <a:pt x="390" y="561"/>
                  </a:cubicBezTo>
                  <a:cubicBezTo>
                    <a:pt x="397" y="554"/>
                    <a:pt x="405" y="548"/>
                    <a:pt x="413" y="542"/>
                  </a:cubicBezTo>
                  <a:cubicBezTo>
                    <a:pt x="421" y="536"/>
                    <a:pt x="430" y="531"/>
                    <a:pt x="438" y="525"/>
                  </a:cubicBezTo>
                  <a:cubicBezTo>
                    <a:pt x="447" y="518"/>
                    <a:pt x="455" y="510"/>
                    <a:pt x="463" y="502"/>
                  </a:cubicBezTo>
                  <a:cubicBezTo>
                    <a:pt x="476" y="488"/>
                    <a:pt x="481" y="469"/>
                    <a:pt x="487" y="451"/>
                  </a:cubicBezTo>
                  <a:cubicBezTo>
                    <a:pt x="495" y="430"/>
                    <a:pt x="491" y="407"/>
                    <a:pt x="491" y="385"/>
                  </a:cubicBezTo>
                  <a:cubicBezTo>
                    <a:pt x="492" y="372"/>
                    <a:pt x="488" y="359"/>
                    <a:pt x="486" y="345"/>
                  </a:cubicBezTo>
                  <a:cubicBezTo>
                    <a:pt x="485" y="330"/>
                    <a:pt x="479" y="317"/>
                    <a:pt x="473" y="304"/>
                  </a:cubicBezTo>
                  <a:cubicBezTo>
                    <a:pt x="471" y="300"/>
                    <a:pt x="469" y="297"/>
                    <a:pt x="467" y="294"/>
                  </a:cubicBezTo>
                  <a:cubicBezTo>
                    <a:pt x="456" y="286"/>
                    <a:pt x="446" y="277"/>
                    <a:pt x="435" y="269"/>
                  </a:cubicBezTo>
                  <a:cubicBezTo>
                    <a:pt x="422" y="258"/>
                    <a:pt x="410" y="248"/>
                    <a:pt x="408" y="229"/>
                  </a:cubicBezTo>
                  <a:cubicBezTo>
                    <a:pt x="406" y="214"/>
                    <a:pt x="403" y="198"/>
                    <a:pt x="407" y="183"/>
                  </a:cubicBezTo>
                  <a:cubicBezTo>
                    <a:pt x="411" y="171"/>
                    <a:pt x="413" y="158"/>
                    <a:pt x="416" y="146"/>
                  </a:cubicBezTo>
                  <a:cubicBezTo>
                    <a:pt x="420" y="126"/>
                    <a:pt x="410" y="115"/>
                    <a:pt x="390" y="114"/>
                  </a:cubicBezTo>
                  <a:cubicBezTo>
                    <a:pt x="384" y="113"/>
                    <a:pt x="378" y="114"/>
                    <a:pt x="372" y="114"/>
                  </a:cubicBezTo>
                  <a:cubicBezTo>
                    <a:pt x="364" y="114"/>
                    <a:pt x="360" y="118"/>
                    <a:pt x="358" y="124"/>
                  </a:cubicBezTo>
                  <a:cubicBezTo>
                    <a:pt x="357" y="129"/>
                    <a:pt x="356" y="134"/>
                    <a:pt x="356" y="139"/>
                  </a:cubicBezTo>
                  <a:cubicBezTo>
                    <a:pt x="357" y="159"/>
                    <a:pt x="359" y="180"/>
                    <a:pt x="360" y="200"/>
                  </a:cubicBezTo>
                  <a:cubicBezTo>
                    <a:pt x="361" y="216"/>
                    <a:pt x="362" y="231"/>
                    <a:pt x="364" y="247"/>
                  </a:cubicBezTo>
                  <a:cubicBezTo>
                    <a:pt x="367" y="265"/>
                    <a:pt x="374" y="281"/>
                    <a:pt x="388" y="293"/>
                  </a:cubicBezTo>
                  <a:cubicBezTo>
                    <a:pt x="394" y="298"/>
                    <a:pt x="400" y="302"/>
                    <a:pt x="405" y="307"/>
                  </a:cubicBezTo>
                  <a:cubicBezTo>
                    <a:pt x="414" y="315"/>
                    <a:pt x="425" y="320"/>
                    <a:pt x="431" y="331"/>
                  </a:cubicBezTo>
                  <a:cubicBezTo>
                    <a:pt x="436" y="339"/>
                    <a:pt x="442" y="347"/>
                    <a:pt x="442" y="357"/>
                  </a:cubicBezTo>
                  <a:cubicBezTo>
                    <a:pt x="442" y="379"/>
                    <a:pt x="447" y="401"/>
                    <a:pt x="444" y="424"/>
                  </a:cubicBezTo>
                  <a:cubicBezTo>
                    <a:pt x="442" y="444"/>
                    <a:pt x="439" y="462"/>
                    <a:pt x="426" y="479"/>
                  </a:cubicBezTo>
                  <a:cubicBezTo>
                    <a:pt x="418" y="488"/>
                    <a:pt x="409" y="495"/>
                    <a:pt x="396" y="499"/>
                  </a:cubicBezTo>
                  <a:close/>
                  <a:moveTo>
                    <a:pt x="662" y="162"/>
                  </a:moveTo>
                  <a:cubicBezTo>
                    <a:pt x="678" y="160"/>
                    <a:pt x="692" y="163"/>
                    <a:pt x="704" y="175"/>
                  </a:cubicBezTo>
                  <a:cubicBezTo>
                    <a:pt x="710" y="180"/>
                    <a:pt x="713" y="186"/>
                    <a:pt x="713" y="194"/>
                  </a:cubicBezTo>
                  <a:cubicBezTo>
                    <a:pt x="715" y="215"/>
                    <a:pt x="698" y="237"/>
                    <a:pt x="678" y="241"/>
                  </a:cubicBezTo>
                  <a:cubicBezTo>
                    <a:pt x="671" y="243"/>
                    <a:pt x="664" y="245"/>
                    <a:pt x="656" y="246"/>
                  </a:cubicBezTo>
                  <a:cubicBezTo>
                    <a:pt x="643" y="248"/>
                    <a:pt x="630" y="250"/>
                    <a:pt x="618" y="251"/>
                  </a:cubicBezTo>
                  <a:cubicBezTo>
                    <a:pt x="609" y="252"/>
                    <a:pt x="600" y="251"/>
                    <a:pt x="592" y="251"/>
                  </a:cubicBezTo>
                  <a:cubicBezTo>
                    <a:pt x="571" y="252"/>
                    <a:pt x="554" y="260"/>
                    <a:pt x="539" y="274"/>
                  </a:cubicBezTo>
                  <a:cubicBezTo>
                    <a:pt x="521" y="291"/>
                    <a:pt x="519" y="313"/>
                    <a:pt x="521" y="335"/>
                  </a:cubicBezTo>
                  <a:cubicBezTo>
                    <a:pt x="523" y="364"/>
                    <a:pt x="525" y="392"/>
                    <a:pt x="526" y="421"/>
                  </a:cubicBezTo>
                  <a:cubicBezTo>
                    <a:pt x="527" y="443"/>
                    <a:pt x="526" y="465"/>
                    <a:pt x="524" y="487"/>
                  </a:cubicBezTo>
                  <a:cubicBezTo>
                    <a:pt x="522" y="516"/>
                    <a:pt x="519" y="546"/>
                    <a:pt x="515" y="576"/>
                  </a:cubicBezTo>
                  <a:cubicBezTo>
                    <a:pt x="509" y="614"/>
                    <a:pt x="500" y="652"/>
                    <a:pt x="486" y="688"/>
                  </a:cubicBezTo>
                  <a:cubicBezTo>
                    <a:pt x="478" y="710"/>
                    <a:pt x="472" y="732"/>
                    <a:pt x="461" y="752"/>
                  </a:cubicBezTo>
                  <a:cubicBezTo>
                    <a:pt x="449" y="774"/>
                    <a:pt x="438" y="796"/>
                    <a:pt x="425" y="817"/>
                  </a:cubicBezTo>
                  <a:cubicBezTo>
                    <a:pt x="418" y="830"/>
                    <a:pt x="418" y="837"/>
                    <a:pt x="429" y="847"/>
                  </a:cubicBezTo>
                  <a:cubicBezTo>
                    <a:pt x="436" y="854"/>
                    <a:pt x="449" y="854"/>
                    <a:pt x="455" y="847"/>
                  </a:cubicBezTo>
                  <a:cubicBezTo>
                    <a:pt x="462" y="841"/>
                    <a:pt x="468" y="833"/>
                    <a:pt x="473" y="826"/>
                  </a:cubicBezTo>
                  <a:cubicBezTo>
                    <a:pt x="481" y="814"/>
                    <a:pt x="488" y="803"/>
                    <a:pt x="495" y="791"/>
                  </a:cubicBezTo>
                  <a:cubicBezTo>
                    <a:pt x="502" y="777"/>
                    <a:pt x="509" y="763"/>
                    <a:pt x="515" y="748"/>
                  </a:cubicBezTo>
                  <a:cubicBezTo>
                    <a:pt x="520" y="736"/>
                    <a:pt x="525" y="722"/>
                    <a:pt x="529" y="709"/>
                  </a:cubicBezTo>
                  <a:cubicBezTo>
                    <a:pt x="534" y="693"/>
                    <a:pt x="539" y="678"/>
                    <a:pt x="542" y="661"/>
                  </a:cubicBezTo>
                  <a:cubicBezTo>
                    <a:pt x="547" y="635"/>
                    <a:pt x="551" y="609"/>
                    <a:pt x="556" y="583"/>
                  </a:cubicBezTo>
                  <a:cubicBezTo>
                    <a:pt x="559" y="563"/>
                    <a:pt x="562" y="543"/>
                    <a:pt x="564" y="522"/>
                  </a:cubicBezTo>
                  <a:cubicBezTo>
                    <a:pt x="567" y="503"/>
                    <a:pt x="569" y="483"/>
                    <a:pt x="569" y="463"/>
                  </a:cubicBezTo>
                  <a:cubicBezTo>
                    <a:pt x="570" y="442"/>
                    <a:pt x="569" y="421"/>
                    <a:pt x="568" y="399"/>
                  </a:cubicBezTo>
                  <a:cubicBezTo>
                    <a:pt x="568" y="391"/>
                    <a:pt x="565" y="383"/>
                    <a:pt x="565" y="374"/>
                  </a:cubicBezTo>
                  <a:cubicBezTo>
                    <a:pt x="564" y="358"/>
                    <a:pt x="564" y="343"/>
                    <a:pt x="563" y="327"/>
                  </a:cubicBezTo>
                  <a:cubicBezTo>
                    <a:pt x="563" y="313"/>
                    <a:pt x="568" y="305"/>
                    <a:pt x="581" y="300"/>
                  </a:cubicBezTo>
                  <a:cubicBezTo>
                    <a:pt x="584" y="299"/>
                    <a:pt x="587" y="298"/>
                    <a:pt x="590" y="297"/>
                  </a:cubicBezTo>
                  <a:cubicBezTo>
                    <a:pt x="599" y="296"/>
                    <a:pt x="608" y="296"/>
                    <a:pt x="617" y="295"/>
                  </a:cubicBezTo>
                  <a:cubicBezTo>
                    <a:pt x="635" y="294"/>
                    <a:pt x="654" y="293"/>
                    <a:pt x="672" y="291"/>
                  </a:cubicBezTo>
                  <a:cubicBezTo>
                    <a:pt x="684" y="289"/>
                    <a:pt x="697" y="288"/>
                    <a:pt x="708" y="283"/>
                  </a:cubicBezTo>
                  <a:cubicBezTo>
                    <a:pt x="727" y="276"/>
                    <a:pt x="739" y="260"/>
                    <a:pt x="751" y="244"/>
                  </a:cubicBezTo>
                  <a:cubicBezTo>
                    <a:pt x="762" y="230"/>
                    <a:pt x="766" y="214"/>
                    <a:pt x="765" y="197"/>
                  </a:cubicBezTo>
                  <a:cubicBezTo>
                    <a:pt x="764" y="187"/>
                    <a:pt x="764" y="178"/>
                    <a:pt x="762" y="169"/>
                  </a:cubicBezTo>
                  <a:cubicBezTo>
                    <a:pt x="759" y="152"/>
                    <a:pt x="749" y="139"/>
                    <a:pt x="734" y="132"/>
                  </a:cubicBezTo>
                  <a:cubicBezTo>
                    <a:pt x="715" y="122"/>
                    <a:pt x="695" y="117"/>
                    <a:pt x="673" y="119"/>
                  </a:cubicBezTo>
                  <a:cubicBezTo>
                    <a:pt x="653" y="120"/>
                    <a:pt x="633" y="119"/>
                    <a:pt x="614" y="119"/>
                  </a:cubicBezTo>
                  <a:cubicBezTo>
                    <a:pt x="594" y="120"/>
                    <a:pt x="575" y="120"/>
                    <a:pt x="556" y="120"/>
                  </a:cubicBezTo>
                  <a:cubicBezTo>
                    <a:pt x="547" y="119"/>
                    <a:pt x="538" y="118"/>
                    <a:pt x="529" y="118"/>
                  </a:cubicBezTo>
                  <a:cubicBezTo>
                    <a:pt x="521" y="118"/>
                    <a:pt x="515" y="122"/>
                    <a:pt x="515" y="128"/>
                  </a:cubicBezTo>
                  <a:cubicBezTo>
                    <a:pt x="515" y="140"/>
                    <a:pt x="515" y="152"/>
                    <a:pt x="517" y="164"/>
                  </a:cubicBezTo>
                  <a:cubicBezTo>
                    <a:pt x="518" y="172"/>
                    <a:pt x="526" y="179"/>
                    <a:pt x="535" y="178"/>
                  </a:cubicBezTo>
                  <a:cubicBezTo>
                    <a:pt x="545" y="177"/>
                    <a:pt x="555" y="176"/>
                    <a:pt x="565" y="174"/>
                  </a:cubicBezTo>
                  <a:cubicBezTo>
                    <a:pt x="577" y="171"/>
                    <a:pt x="590" y="167"/>
                    <a:pt x="602" y="166"/>
                  </a:cubicBezTo>
                  <a:cubicBezTo>
                    <a:pt x="622" y="163"/>
                    <a:pt x="642" y="163"/>
                    <a:pt x="662" y="162"/>
                  </a:cubicBezTo>
                  <a:close/>
                  <a:moveTo>
                    <a:pt x="606" y="485"/>
                  </a:moveTo>
                  <a:cubicBezTo>
                    <a:pt x="608" y="507"/>
                    <a:pt x="608" y="525"/>
                    <a:pt x="610" y="543"/>
                  </a:cubicBezTo>
                  <a:cubicBezTo>
                    <a:pt x="612" y="561"/>
                    <a:pt x="614" y="579"/>
                    <a:pt x="617" y="597"/>
                  </a:cubicBezTo>
                  <a:cubicBezTo>
                    <a:pt x="620" y="612"/>
                    <a:pt x="624" y="626"/>
                    <a:pt x="627" y="640"/>
                  </a:cubicBezTo>
                  <a:cubicBezTo>
                    <a:pt x="633" y="664"/>
                    <a:pt x="638" y="689"/>
                    <a:pt x="644" y="713"/>
                  </a:cubicBezTo>
                  <a:cubicBezTo>
                    <a:pt x="648" y="731"/>
                    <a:pt x="652" y="748"/>
                    <a:pt x="658" y="765"/>
                  </a:cubicBezTo>
                  <a:cubicBezTo>
                    <a:pt x="666" y="788"/>
                    <a:pt x="675" y="810"/>
                    <a:pt x="685" y="831"/>
                  </a:cubicBezTo>
                  <a:cubicBezTo>
                    <a:pt x="694" y="851"/>
                    <a:pt x="707" y="856"/>
                    <a:pt x="724" y="848"/>
                  </a:cubicBezTo>
                  <a:cubicBezTo>
                    <a:pt x="734" y="844"/>
                    <a:pt x="738" y="837"/>
                    <a:pt x="737" y="830"/>
                  </a:cubicBezTo>
                  <a:cubicBezTo>
                    <a:pt x="737" y="826"/>
                    <a:pt x="736" y="822"/>
                    <a:pt x="735" y="819"/>
                  </a:cubicBezTo>
                  <a:cubicBezTo>
                    <a:pt x="727" y="801"/>
                    <a:pt x="719" y="784"/>
                    <a:pt x="713" y="766"/>
                  </a:cubicBezTo>
                  <a:cubicBezTo>
                    <a:pt x="701" y="732"/>
                    <a:pt x="690" y="699"/>
                    <a:pt x="680" y="665"/>
                  </a:cubicBezTo>
                  <a:cubicBezTo>
                    <a:pt x="672" y="639"/>
                    <a:pt x="665" y="612"/>
                    <a:pt x="659" y="585"/>
                  </a:cubicBezTo>
                  <a:cubicBezTo>
                    <a:pt x="654" y="561"/>
                    <a:pt x="651" y="536"/>
                    <a:pt x="648" y="511"/>
                  </a:cubicBezTo>
                  <a:cubicBezTo>
                    <a:pt x="646" y="496"/>
                    <a:pt x="645" y="480"/>
                    <a:pt x="646" y="464"/>
                  </a:cubicBezTo>
                  <a:cubicBezTo>
                    <a:pt x="648" y="448"/>
                    <a:pt x="651" y="431"/>
                    <a:pt x="654" y="414"/>
                  </a:cubicBezTo>
                  <a:cubicBezTo>
                    <a:pt x="655" y="411"/>
                    <a:pt x="657" y="407"/>
                    <a:pt x="660" y="404"/>
                  </a:cubicBezTo>
                  <a:cubicBezTo>
                    <a:pt x="673" y="393"/>
                    <a:pt x="698" y="397"/>
                    <a:pt x="710" y="412"/>
                  </a:cubicBezTo>
                  <a:cubicBezTo>
                    <a:pt x="719" y="425"/>
                    <a:pt x="723" y="440"/>
                    <a:pt x="725" y="455"/>
                  </a:cubicBezTo>
                  <a:cubicBezTo>
                    <a:pt x="728" y="490"/>
                    <a:pt x="730" y="524"/>
                    <a:pt x="723" y="559"/>
                  </a:cubicBezTo>
                  <a:cubicBezTo>
                    <a:pt x="721" y="571"/>
                    <a:pt x="720" y="583"/>
                    <a:pt x="719" y="595"/>
                  </a:cubicBezTo>
                  <a:cubicBezTo>
                    <a:pt x="719" y="598"/>
                    <a:pt x="721" y="601"/>
                    <a:pt x="723" y="603"/>
                  </a:cubicBezTo>
                  <a:cubicBezTo>
                    <a:pt x="733" y="611"/>
                    <a:pt x="744" y="611"/>
                    <a:pt x="756" y="609"/>
                  </a:cubicBezTo>
                  <a:cubicBezTo>
                    <a:pt x="759" y="608"/>
                    <a:pt x="763" y="604"/>
                    <a:pt x="765" y="601"/>
                  </a:cubicBezTo>
                  <a:cubicBezTo>
                    <a:pt x="768" y="591"/>
                    <a:pt x="770" y="581"/>
                    <a:pt x="771" y="571"/>
                  </a:cubicBezTo>
                  <a:cubicBezTo>
                    <a:pt x="773" y="550"/>
                    <a:pt x="774" y="530"/>
                    <a:pt x="774" y="509"/>
                  </a:cubicBezTo>
                  <a:cubicBezTo>
                    <a:pt x="775" y="498"/>
                    <a:pt x="775" y="487"/>
                    <a:pt x="774" y="476"/>
                  </a:cubicBezTo>
                  <a:cubicBezTo>
                    <a:pt x="772" y="460"/>
                    <a:pt x="768" y="444"/>
                    <a:pt x="766" y="428"/>
                  </a:cubicBezTo>
                  <a:cubicBezTo>
                    <a:pt x="763" y="409"/>
                    <a:pt x="756" y="392"/>
                    <a:pt x="742" y="378"/>
                  </a:cubicBezTo>
                  <a:cubicBezTo>
                    <a:pt x="731" y="366"/>
                    <a:pt x="718" y="355"/>
                    <a:pt x="701" y="353"/>
                  </a:cubicBezTo>
                  <a:cubicBezTo>
                    <a:pt x="680" y="351"/>
                    <a:pt x="659" y="352"/>
                    <a:pt x="638" y="353"/>
                  </a:cubicBezTo>
                  <a:cubicBezTo>
                    <a:pt x="626" y="354"/>
                    <a:pt x="615" y="369"/>
                    <a:pt x="614" y="381"/>
                  </a:cubicBezTo>
                  <a:cubicBezTo>
                    <a:pt x="613" y="388"/>
                    <a:pt x="613" y="395"/>
                    <a:pt x="612" y="402"/>
                  </a:cubicBezTo>
                  <a:cubicBezTo>
                    <a:pt x="610" y="431"/>
                    <a:pt x="608" y="460"/>
                    <a:pt x="606" y="48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9987202" y="1958875"/>
              <a:ext cx="1354282" cy="3045344"/>
            </a:xfrm>
            <a:custGeom>
              <a:avLst/>
              <a:gdLst>
                <a:gd name="T0" fmla="*/ 262 w 331"/>
                <a:gd name="T1" fmla="*/ 369 h 743"/>
                <a:gd name="T2" fmla="*/ 278 w 331"/>
                <a:gd name="T3" fmla="*/ 247 h 743"/>
                <a:gd name="T4" fmla="*/ 241 w 331"/>
                <a:gd name="T5" fmla="*/ 197 h 743"/>
                <a:gd name="T6" fmla="*/ 200 w 331"/>
                <a:gd name="T7" fmla="*/ 137 h 743"/>
                <a:gd name="T8" fmla="*/ 192 w 331"/>
                <a:gd name="T9" fmla="*/ 29 h 743"/>
                <a:gd name="T10" fmla="*/ 208 w 331"/>
                <a:gd name="T11" fmla="*/ 4 h 743"/>
                <a:gd name="T12" fmla="*/ 252 w 331"/>
                <a:gd name="T13" fmla="*/ 36 h 743"/>
                <a:gd name="T14" fmla="*/ 244 w 331"/>
                <a:gd name="T15" fmla="*/ 119 h 743"/>
                <a:gd name="T16" fmla="*/ 303 w 331"/>
                <a:gd name="T17" fmla="*/ 184 h 743"/>
                <a:gd name="T18" fmla="*/ 322 w 331"/>
                <a:gd name="T19" fmla="*/ 235 h 743"/>
                <a:gd name="T20" fmla="*/ 323 w 331"/>
                <a:gd name="T21" fmla="*/ 341 h 743"/>
                <a:gd name="T22" fmla="*/ 274 w 331"/>
                <a:gd name="T23" fmla="*/ 415 h 743"/>
                <a:gd name="T24" fmla="*/ 226 w 331"/>
                <a:gd name="T25" fmla="*/ 451 h 743"/>
                <a:gd name="T26" fmla="*/ 212 w 331"/>
                <a:gd name="T27" fmla="*/ 495 h 743"/>
                <a:gd name="T28" fmla="*/ 171 w 331"/>
                <a:gd name="T29" fmla="*/ 530 h 743"/>
                <a:gd name="T30" fmla="*/ 141 w 331"/>
                <a:gd name="T31" fmla="*/ 547 h 743"/>
                <a:gd name="T32" fmla="*/ 143 w 331"/>
                <a:gd name="T33" fmla="*/ 644 h 743"/>
                <a:gd name="T34" fmla="*/ 146 w 331"/>
                <a:gd name="T35" fmla="*/ 722 h 743"/>
                <a:gd name="T36" fmla="*/ 108 w 331"/>
                <a:gd name="T37" fmla="*/ 737 h 743"/>
                <a:gd name="T38" fmla="*/ 99 w 331"/>
                <a:gd name="T39" fmla="*/ 653 h 743"/>
                <a:gd name="T40" fmla="*/ 97 w 331"/>
                <a:gd name="T41" fmla="*/ 527 h 743"/>
                <a:gd name="T42" fmla="*/ 89 w 331"/>
                <a:gd name="T43" fmla="*/ 463 h 743"/>
                <a:gd name="T44" fmla="*/ 11 w 331"/>
                <a:gd name="T45" fmla="*/ 380 h 743"/>
                <a:gd name="T46" fmla="*/ 17 w 331"/>
                <a:gd name="T47" fmla="*/ 245 h 743"/>
                <a:gd name="T48" fmla="*/ 85 w 331"/>
                <a:gd name="T49" fmla="*/ 159 h 743"/>
                <a:gd name="T50" fmla="*/ 103 w 331"/>
                <a:gd name="T51" fmla="*/ 76 h 743"/>
                <a:gd name="T52" fmla="*/ 94 w 331"/>
                <a:gd name="T53" fmla="*/ 15 h 743"/>
                <a:gd name="T54" fmla="*/ 143 w 331"/>
                <a:gd name="T55" fmla="*/ 4 h 743"/>
                <a:gd name="T56" fmla="*/ 154 w 331"/>
                <a:gd name="T57" fmla="*/ 42 h 743"/>
                <a:gd name="T58" fmla="*/ 150 w 331"/>
                <a:gd name="T59" fmla="*/ 139 h 743"/>
                <a:gd name="T60" fmla="*/ 124 w 331"/>
                <a:gd name="T61" fmla="*/ 191 h 743"/>
                <a:gd name="T62" fmla="*/ 66 w 331"/>
                <a:gd name="T63" fmla="*/ 258 h 743"/>
                <a:gd name="T64" fmla="*/ 59 w 331"/>
                <a:gd name="T65" fmla="*/ 371 h 743"/>
                <a:gd name="T66" fmla="*/ 93 w 331"/>
                <a:gd name="T67" fmla="*/ 395 h 743"/>
                <a:gd name="T68" fmla="*/ 99 w 331"/>
                <a:gd name="T69" fmla="*/ 331 h 743"/>
                <a:gd name="T70" fmla="*/ 101 w 331"/>
                <a:gd name="T71" fmla="*/ 253 h 743"/>
                <a:gd name="T72" fmla="*/ 140 w 331"/>
                <a:gd name="T73" fmla="*/ 236 h 743"/>
                <a:gd name="T74" fmla="*/ 145 w 331"/>
                <a:gd name="T75" fmla="*/ 296 h 743"/>
                <a:gd name="T76" fmla="*/ 138 w 331"/>
                <a:gd name="T77" fmla="*/ 402 h 743"/>
                <a:gd name="T78" fmla="*/ 150 w 331"/>
                <a:gd name="T79" fmla="*/ 481 h 743"/>
                <a:gd name="T80" fmla="*/ 183 w 331"/>
                <a:gd name="T81" fmla="*/ 444 h 743"/>
                <a:gd name="T82" fmla="*/ 190 w 331"/>
                <a:gd name="T83" fmla="*/ 358 h 743"/>
                <a:gd name="T84" fmla="*/ 201 w 331"/>
                <a:gd name="T85" fmla="*/ 230 h 743"/>
                <a:gd name="T86" fmla="*/ 239 w 331"/>
                <a:gd name="T87" fmla="*/ 253 h 743"/>
                <a:gd name="T88" fmla="*/ 232 w 331"/>
                <a:gd name="T89" fmla="*/ 379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1" h="743">
                  <a:moveTo>
                    <a:pt x="232" y="389"/>
                  </a:moveTo>
                  <a:cubicBezTo>
                    <a:pt x="245" y="385"/>
                    <a:pt x="254" y="378"/>
                    <a:pt x="262" y="369"/>
                  </a:cubicBezTo>
                  <a:cubicBezTo>
                    <a:pt x="275" y="352"/>
                    <a:pt x="278" y="334"/>
                    <a:pt x="280" y="314"/>
                  </a:cubicBezTo>
                  <a:cubicBezTo>
                    <a:pt x="283" y="291"/>
                    <a:pt x="278" y="269"/>
                    <a:pt x="278" y="247"/>
                  </a:cubicBezTo>
                  <a:cubicBezTo>
                    <a:pt x="278" y="237"/>
                    <a:pt x="272" y="229"/>
                    <a:pt x="267" y="221"/>
                  </a:cubicBezTo>
                  <a:cubicBezTo>
                    <a:pt x="261" y="210"/>
                    <a:pt x="250" y="205"/>
                    <a:pt x="241" y="197"/>
                  </a:cubicBezTo>
                  <a:cubicBezTo>
                    <a:pt x="236" y="192"/>
                    <a:pt x="230" y="188"/>
                    <a:pt x="224" y="183"/>
                  </a:cubicBezTo>
                  <a:cubicBezTo>
                    <a:pt x="210" y="171"/>
                    <a:pt x="203" y="155"/>
                    <a:pt x="200" y="137"/>
                  </a:cubicBezTo>
                  <a:cubicBezTo>
                    <a:pt x="198" y="121"/>
                    <a:pt x="197" y="106"/>
                    <a:pt x="196" y="90"/>
                  </a:cubicBezTo>
                  <a:cubicBezTo>
                    <a:pt x="195" y="70"/>
                    <a:pt x="193" y="49"/>
                    <a:pt x="192" y="29"/>
                  </a:cubicBezTo>
                  <a:cubicBezTo>
                    <a:pt x="192" y="24"/>
                    <a:pt x="193" y="19"/>
                    <a:pt x="194" y="14"/>
                  </a:cubicBezTo>
                  <a:cubicBezTo>
                    <a:pt x="196" y="8"/>
                    <a:pt x="200" y="4"/>
                    <a:pt x="208" y="4"/>
                  </a:cubicBezTo>
                  <a:cubicBezTo>
                    <a:pt x="214" y="4"/>
                    <a:pt x="220" y="3"/>
                    <a:pt x="226" y="4"/>
                  </a:cubicBezTo>
                  <a:cubicBezTo>
                    <a:pt x="246" y="5"/>
                    <a:pt x="256" y="16"/>
                    <a:pt x="252" y="36"/>
                  </a:cubicBezTo>
                  <a:cubicBezTo>
                    <a:pt x="249" y="48"/>
                    <a:pt x="247" y="61"/>
                    <a:pt x="243" y="73"/>
                  </a:cubicBezTo>
                  <a:cubicBezTo>
                    <a:pt x="239" y="88"/>
                    <a:pt x="242" y="104"/>
                    <a:pt x="244" y="119"/>
                  </a:cubicBezTo>
                  <a:cubicBezTo>
                    <a:pt x="246" y="138"/>
                    <a:pt x="258" y="148"/>
                    <a:pt x="271" y="159"/>
                  </a:cubicBezTo>
                  <a:cubicBezTo>
                    <a:pt x="282" y="167"/>
                    <a:pt x="292" y="176"/>
                    <a:pt x="303" y="184"/>
                  </a:cubicBezTo>
                  <a:cubicBezTo>
                    <a:pt x="305" y="187"/>
                    <a:pt x="307" y="190"/>
                    <a:pt x="309" y="194"/>
                  </a:cubicBezTo>
                  <a:cubicBezTo>
                    <a:pt x="315" y="207"/>
                    <a:pt x="321" y="220"/>
                    <a:pt x="322" y="235"/>
                  </a:cubicBezTo>
                  <a:cubicBezTo>
                    <a:pt x="324" y="249"/>
                    <a:pt x="328" y="262"/>
                    <a:pt x="327" y="275"/>
                  </a:cubicBezTo>
                  <a:cubicBezTo>
                    <a:pt x="327" y="297"/>
                    <a:pt x="331" y="320"/>
                    <a:pt x="323" y="341"/>
                  </a:cubicBezTo>
                  <a:cubicBezTo>
                    <a:pt x="317" y="359"/>
                    <a:pt x="312" y="378"/>
                    <a:pt x="299" y="392"/>
                  </a:cubicBezTo>
                  <a:cubicBezTo>
                    <a:pt x="291" y="400"/>
                    <a:pt x="283" y="408"/>
                    <a:pt x="274" y="415"/>
                  </a:cubicBezTo>
                  <a:cubicBezTo>
                    <a:pt x="266" y="421"/>
                    <a:pt x="257" y="426"/>
                    <a:pt x="249" y="432"/>
                  </a:cubicBezTo>
                  <a:cubicBezTo>
                    <a:pt x="241" y="438"/>
                    <a:pt x="233" y="444"/>
                    <a:pt x="226" y="451"/>
                  </a:cubicBezTo>
                  <a:cubicBezTo>
                    <a:pt x="222" y="456"/>
                    <a:pt x="221" y="463"/>
                    <a:pt x="219" y="469"/>
                  </a:cubicBezTo>
                  <a:cubicBezTo>
                    <a:pt x="216" y="478"/>
                    <a:pt x="214" y="486"/>
                    <a:pt x="212" y="495"/>
                  </a:cubicBezTo>
                  <a:cubicBezTo>
                    <a:pt x="210" y="506"/>
                    <a:pt x="203" y="513"/>
                    <a:pt x="194" y="519"/>
                  </a:cubicBezTo>
                  <a:cubicBezTo>
                    <a:pt x="187" y="524"/>
                    <a:pt x="179" y="527"/>
                    <a:pt x="171" y="530"/>
                  </a:cubicBezTo>
                  <a:cubicBezTo>
                    <a:pt x="163" y="533"/>
                    <a:pt x="156" y="535"/>
                    <a:pt x="148" y="537"/>
                  </a:cubicBezTo>
                  <a:cubicBezTo>
                    <a:pt x="144" y="539"/>
                    <a:pt x="141" y="542"/>
                    <a:pt x="141" y="547"/>
                  </a:cubicBezTo>
                  <a:cubicBezTo>
                    <a:pt x="141" y="565"/>
                    <a:pt x="141" y="582"/>
                    <a:pt x="141" y="600"/>
                  </a:cubicBezTo>
                  <a:cubicBezTo>
                    <a:pt x="141" y="614"/>
                    <a:pt x="142" y="629"/>
                    <a:pt x="143" y="644"/>
                  </a:cubicBezTo>
                  <a:cubicBezTo>
                    <a:pt x="143" y="655"/>
                    <a:pt x="145" y="667"/>
                    <a:pt x="146" y="679"/>
                  </a:cubicBezTo>
                  <a:cubicBezTo>
                    <a:pt x="146" y="693"/>
                    <a:pt x="146" y="708"/>
                    <a:pt x="146" y="722"/>
                  </a:cubicBezTo>
                  <a:cubicBezTo>
                    <a:pt x="147" y="738"/>
                    <a:pt x="137" y="743"/>
                    <a:pt x="123" y="742"/>
                  </a:cubicBezTo>
                  <a:cubicBezTo>
                    <a:pt x="118" y="742"/>
                    <a:pt x="113" y="739"/>
                    <a:pt x="108" y="737"/>
                  </a:cubicBezTo>
                  <a:cubicBezTo>
                    <a:pt x="102" y="734"/>
                    <a:pt x="101" y="729"/>
                    <a:pt x="101" y="723"/>
                  </a:cubicBezTo>
                  <a:cubicBezTo>
                    <a:pt x="100" y="700"/>
                    <a:pt x="99" y="676"/>
                    <a:pt x="99" y="653"/>
                  </a:cubicBezTo>
                  <a:cubicBezTo>
                    <a:pt x="99" y="625"/>
                    <a:pt x="98" y="596"/>
                    <a:pt x="98" y="568"/>
                  </a:cubicBezTo>
                  <a:cubicBezTo>
                    <a:pt x="98" y="554"/>
                    <a:pt x="98" y="541"/>
                    <a:pt x="97" y="527"/>
                  </a:cubicBezTo>
                  <a:cubicBezTo>
                    <a:pt x="97" y="507"/>
                    <a:pt x="95" y="488"/>
                    <a:pt x="93" y="468"/>
                  </a:cubicBezTo>
                  <a:cubicBezTo>
                    <a:pt x="93" y="466"/>
                    <a:pt x="91" y="464"/>
                    <a:pt x="89" y="463"/>
                  </a:cubicBezTo>
                  <a:cubicBezTo>
                    <a:pt x="75" y="458"/>
                    <a:pt x="63" y="450"/>
                    <a:pt x="53" y="441"/>
                  </a:cubicBezTo>
                  <a:cubicBezTo>
                    <a:pt x="34" y="424"/>
                    <a:pt x="18" y="405"/>
                    <a:pt x="11" y="380"/>
                  </a:cubicBezTo>
                  <a:cubicBezTo>
                    <a:pt x="4" y="355"/>
                    <a:pt x="0" y="329"/>
                    <a:pt x="2" y="303"/>
                  </a:cubicBezTo>
                  <a:cubicBezTo>
                    <a:pt x="4" y="283"/>
                    <a:pt x="12" y="264"/>
                    <a:pt x="17" y="245"/>
                  </a:cubicBezTo>
                  <a:cubicBezTo>
                    <a:pt x="21" y="231"/>
                    <a:pt x="28" y="220"/>
                    <a:pt x="38" y="209"/>
                  </a:cubicBezTo>
                  <a:cubicBezTo>
                    <a:pt x="53" y="192"/>
                    <a:pt x="70" y="176"/>
                    <a:pt x="85" y="159"/>
                  </a:cubicBezTo>
                  <a:cubicBezTo>
                    <a:pt x="94" y="150"/>
                    <a:pt x="105" y="142"/>
                    <a:pt x="105" y="128"/>
                  </a:cubicBezTo>
                  <a:cubicBezTo>
                    <a:pt x="105" y="111"/>
                    <a:pt x="105" y="93"/>
                    <a:pt x="103" y="76"/>
                  </a:cubicBezTo>
                  <a:cubicBezTo>
                    <a:pt x="102" y="61"/>
                    <a:pt x="97" y="47"/>
                    <a:pt x="94" y="33"/>
                  </a:cubicBezTo>
                  <a:cubicBezTo>
                    <a:pt x="93" y="27"/>
                    <a:pt x="94" y="21"/>
                    <a:pt x="94" y="15"/>
                  </a:cubicBezTo>
                  <a:cubicBezTo>
                    <a:pt x="94" y="13"/>
                    <a:pt x="97" y="10"/>
                    <a:pt x="99" y="9"/>
                  </a:cubicBezTo>
                  <a:cubicBezTo>
                    <a:pt x="113" y="0"/>
                    <a:pt x="128" y="1"/>
                    <a:pt x="143" y="4"/>
                  </a:cubicBezTo>
                  <a:cubicBezTo>
                    <a:pt x="146" y="5"/>
                    <a:pt x="150" y="9"/>
                    <a:pt x="151" y="12"/>
                  </a:cubicBezTo>
                  <a:cubicBezTo>
                    <a:pt x="153" y="22"/>
                    <a:pt x="155" y="32"/>
                    <a:pt x="154" y="42"/>
                  </a:cubicBezTo>
                  <a:cubicBezTo>
                    <a:pt x="153" y="55"/>
                    <a:pt x="153" y="69"/>
                    <a:pt x="153" y="82"/>
                  </a:cubicBezTo>
                  <a:cubicBezTo>
                    <a:pt x="152" y="101"/>
                    <a:pt x="151" y="120"/>
                    <a:pt x="150" y="139"/>
                  </a:cubicBezTo>
                  <a:cubicBezTo>
                    <a:pt x="150" y="153"/>
                    <a:pt x="145" y="165"/>
                    <a:pt x="138" y="176"/>
                  </a:cubicBezTo>
                  <a:cubicBezTo>
                    <a:pt x="134" y="182"/>
                    <a:pt x="129" y="187"/>
                    <a:pt x="124" y="191"/>
                  </a:cubicBezTo>
                  <a:cubicBezTo>
                    <a:pt x="112" y="202"/>
                    <a:pt x="99" y="212"/>
                    <a:pt x="87" y="223"/>
                  </a:cubicBezTo>
                  <a:cubicBezTo>
                    <a:pt x="77" y="233"/>
                    <a:pt x="70" y="244"/>
                    <a:pt x="66" y="258"/>
                  </a:cubicBezTo>
                  <a:cubicBezTo>
                    <a:pt x="62" y="270"/>
                    <a:pt x="58" y="283"/>
                    <a:pt x="56" y="297"/>
                  </a:cubicBezTo>
                  <a:cubicBezTo>
                    <a:pt x="52" y="321"/>
                    <a:pt x="49" y="347"/>
                    <a:pt x="59" y="371"/>
                  </a:cubicBezTo>
                  <a:cubicBezTo>
                    <a:pt x="64" y="381"/>
                    <a:pt x="71" y="391"/>
                    <a:pt x="80" y="398"/>
                  </a:cubicBezTo>
                  <a:cubicBezTo>
                    <a:pt x="86" y="402"/>
                    <a:pt x="90" y="401"/>
                    <a:pt x="93" y="395"/>
                  </a:cubicBezTo>
                  <a:cubicBezTo>
                    <a:pt x="94" y="394"/>
                    <a:pt x="95" y="392"/>
                    <a:pt x="95" y="390"/>
                  </a:cubicBezTo>
                  <a:cubicBezTo>
                    <a:pt x="96" y="370"/>
                    <a:pt x="98" y="351"/>
                    <a:pt x="99" y="331"/>
                  </a:cubicBezTo>
                  <a:cubicBezTo>
                    <a:pt x="100" y="321"/>
                    <a:pt x="101" y="311"/>
                    <a:pt x="101" y="301"/>
                  </a:cubicBezTo>
                  <a:cubicBezTo>
                    <a:pt x="102" y="285"/>
                    <a:pt x="102" y="269"/>
                    <a:pt x="101" y="253"/>
                  </a:cubicBezTo>
                  <a:cubicBezTo>
                    <a:pt x="101" y="241"/>
                    <a:pt x="108" y="233"/>
                    <a:pt x="119" y="233"/>
                  </a:cubicBezTo>
                  <a:cubicBezTo>
                    <a:pt x="126" y="234"/>
                    <a:pt x="133" y="234"/>
                    <a:pt x="140" y="236"/>
                  </a:cubicBezTo>
                  <a:cubicBezTo>
                    <a:pt x="149" y="237"/>
                    <a:pt x="154" y="244"/>
                    <a:pt x="153" y="252"/>
                  </a:cubicBezTo>
                  <a:cubicBezTo>
                    <a:pt x="151" y="267"/>
                    <a:pt x="147" y="281"/>
                    <a:pt x="145" y="296"/>
                  </a:cubicBezTo>
                  <a:cubicBezTo>
                    <a:pt x="143" y="306"/>
                    <a:pt x="142" y="317"/>
                    <a:pt x="142" y="328"/>
                  </a:cubicBezTo>
                  <a:cubicBezTo>
                    <a:pt x="140" y="352"/>
                    <a:pt x="139" y="377"/>
                    <a:pt x="138" y="402"/>
                  </a:cubicBezTo>
                  <a:cubicBezTo>
                    <a:pt x="138" y="423"/>
                    <a:pt x="139" y="444"/>
                    <a:pt x="140" y="465"/>
                  </a:cubicBezTo>
                  <a:cubicBezTo>
                    <a:pt x="141" y="472"/>
                    <a:pt x="143" y="478"/>
                    <a:pt x="150" y="481"/>
                  </a:cubicBezTo>
                  <a:cubicBezTo>
                    <a:pt x="158" y="483"/>
                    <a:pt x="164" y="480"/>
                    <a:pt x="169" y="475"/>
                  </a:cubicBezTo>
                  <a:cubicBezTo>
                    <a:pt x="178" y="467"/>
                    <a:pt x="182" y="456"/>
                    <a:pt x="183" y="444"/>
                  </a:cubicBezTo>
                  <a:cubicBezTo>
                    <a:pt x="185" y="421"/>
                    <a:pt x="188" y="397"/>
                    <a:pt x="190" y="374"/>
                  </a:cubicBezTo>
                  <a:cubicBezTo>
                    <a:pt x="191" y="369"/>
                    <a:pt x="190" y="364"/>
                    <a:pt x="190" y="358"/>
                  </a:cubicBezTo>
                  <a:cubicBezTo>
                    <a:pt x="190" y="323"/>
                    <a:pt x="194" y="288"/>
                    <a:pt x="188" y="253"/>
                  </a:cubicBezTo>
                  <a:cubicBezTo>
                    <a:pt x="186" y="241"/>
                    <a:pt x="191" y="231"/>
                    <a:pt x="201" y="230"/>
                  </a:cubicBezTo>
                  <a:cubicBezTo>
                    <a:pt x="207" y="230"/>
                    <a:pt x="213" y="229"/>
                    <a:pt x="219" y="229"/>
                  </a:cubicBezTo>
                  <a:cubicBezTo>
                    <a:pt x="236" y="230"/>
                    <a:pt x="241" y="237"/>
                    <a:pt x="239" y="253"/>
                  </a:cubicBezTo>
                  <a:cubicBezTo>
                    <a:pt x="236" y="281"/>
                    <a:pt x="234" y="308"/>
                    <a:pt x="234" y="336"/>
                  </a:cubicBezTo>
                  <a:cubicBezTo>
                    <a:pt x="234" y="350"/>
                    <a:pt x="233" y="364"/>
                    <a:pt x="232" y="379"/>
                  </a:cubicBezTo>
                  <a:cubicBezTo>
                    <a:pt x="232" y="382"/>
                    <a:pt x="232" y="385"/>
                    <a:pt x="232" y="38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11026200" y="1987537"/>
              <a:ext cx="1423550" cy="3019070"/>
            </a:xfrm>
            <a:custGeom>
              <a:avLst/>
              <a:gdLst>
                <a:gd name="T0" fmla="*/ 244 w 348"/>
                <a:gd name="T1" fmla="*/ 45 h 737"/>
                <a:gd name="T2" fmla="*/ 184 w 348"/>
                <a:gd name="T3" fmla="*/ 49 h 737"/>
                <a:gd name="T4" fmla="*/ 147 w 348"/>
                <a:gd name="T5" fmla="*/ 57 h 737"/>
                <a:gd name="T6" fmla="*/ 117 w 348"/>
                <a:gd name="T7" fmla="*/ 61 h 737"/>
                <a:gd name="T8" fmla="*/ 99 w 348"/>
                <a:gd name="T9" fmla="*/ 47 h 737"/>
                <a:gd name="T10" fmla="*/ 97 w 348"/>
                <a:gd name="T11" fmla="*/ 11 h 737"/>
                <a:gd name="T12" fmla="*/ 111 w 348"/>
                <a:gd name="T13" fmla="*/ 1 h 737"/>
                <a:gd name="T14" fmla="*/ 138 w 348"/>
                <a:gd name="T15" fmla="*/ 3 h 737"/>
                <a:gd name="T16" fmla="*/ 196 w 348"/>
                <a:gd name="T17" fmla="*/ 2 h 737"/>
                <a:gd name="T18" fmla="*/ 255 w 348"/>
                <a:gd name="T19" fmla="*/ 2 h 737"/>
                <a:gd name="T20" fmla="*/ 316 w 348"/>
                <a:gd name="T21" fmla="*/ 15 h 737"/>
                <a:gd name="T22" fmla="*/ 344 w 348"/>
                <a:gd name="T23" fmla="*/ 52 h 737"/>
                <a:gd name="T24" fmla="*/ 347 w 348"/>
                <a:gd name="T25" fmla="*/ 80 h 737"/>
                <a:gd name="T26" fmla="*/ 333 w 348"/>
                <a:gd name="T27" fmla="*/ 127 h 737"/>
                <a:gd name="T28" fmla="*/ 290 w 348"/>
                <a:gd name="T29" fmla="*/ 166 h 737"/>
                <a:gd name="T30" fmla="*/ 254 w 348"/>
                <a:gd name="T31" fmla="*/ 174 h 737"/>
                <a:gd name="T32" fmla="*/ 199 w 348"/>
                <a:gd name="T33" fmla="*/ 178 h 737"/>
                <a:gd name="T34" fmla="*/ 172 w 348"/>
                <a:gd name="T35" fmla="*/ 180 h 737"/>
                <a:gd name="T36" fmla="*/ 163 w 348"/>
                <a:gd name="T37" fmla="*/ 183 h 737"/>
                <a:gd name="T38" fmla="*/ 145 w 348"/>
                <a:gd name="T39" fmla="*/ 210 h 737"/>
                <a:gd name="T40" fmla="*/ 147 w 348"/>
                <a:gd name="T41" fmla="*/ 257 h 737"/>
                <a:gd name="T42" fmla="*/ 150 w 348"/>
                <a:gd name="T43" fmla="*/ 282 h 737"/>
                <a:gd name="T44" fmla="*/ 151 w 348"/>
                <a:gd name="T45" fmla="*/ 346 h 737"/>
                <a:gd name="T46" fmla="*/ 146 w 348"/>
                <a:gd name="T47" fmla="*/ 405 h 737"/>
                <a:gd name="T48" fmla="*/ 138 w 348"/>
                <a:gd name="T49" fmla="*/ 466 h 737"/>
                <a:gd name="T50" fmla="*/ 124 w 348"/>
                <a:gd name="T51" fmla="*/ 544 h 737"/>
                <a:gd name="T52" fmla="*/ 111 w 348"/>
                <a:gd name="T53" fmla="*/ 592 h 737"/>
                <a:gd name="T54" fmla="*/ 97 w 348"/>
                <a:gd name="T55" fmla="*/ 631 h 737"/>
                <a:gd name="T56" fmla="*/ 77 w 348"/>
                <a:gd name="T57" fmla="*/ 674 h 737"/>
                <a:gd name="T58" fmla="*/ 55 w 348"/>
                <a:gd name="T59" fmla="*/ 709 h 737"/>
                <a:gd name="T60" fmla="*/ 37 w 348"/>
                <a:gd name="T61" fmla="*/ 730 h 737"/>
                <a:gd name="T62" fmla="*/ 11 w 348"/>
                <a:gd name="T63" fmla="*/ 730 h 737"/>
                <a:gd name="T64" fmla="*/ 7 w 348"/>
                <a:gd name="T65" fmla="*/ 700 h 737"/>
                <a:gd name="T66" fmla="*/ 43 w 348"/>
                <a:gd name="T67" fmla="*/ 635 h 737"/>
                <a:gd name="T68" fmla="*/ 68 w 348"/>
                <a:gd name="T69" fmla="*/ 571 h 737"/>
                <a:gd name="T70" fmla="*/ 97 w 348"/>
                <a:gd name="T71" fmla="*/ 459 h 737"/>
                <a:gd name="T72" fmla="*/ 106 w 348"/>
                <a:gd name="T73" fmla="*/ 370 h 737"/>
                <a:gd name="T74" fmla="*/ 108 w 348"/>
                <a:gd name="T75" fmla="*/ 304 h 737"/>
                <a:gd name="T76" fmla="*/ 103 w 348"/>
                <a:gd name="T77" fmla="*/ 218 h 737"/>
                <a:gd name="T78" fmla="*/ 121 w 348"/>
                <a:gd name="T79" fmla="*/ 157 h 737"/>
                <a:gd name="T80" fmla="*/ 174 w 348"/>
                <a:gd name="T81" fmla="*/ 134 h 737"/>
                <a:gd name="T82" fmla="*/ 200 w 348"/>
                <a:gd name="T83" fmla="*/ 134 h 737"/>
                <a:gd name="T84" fmla="*/ 238 w 348"/>
                <a:gd name="T85" fmla="*/ 129 h 737"/>
                <a:gd name="T86" fmla="*/ 260 w 348"/>
                <a:gd name="T87" fmla="*/ 124 h 737"/>
                <a:gd name="T88" fmla="*/ 295 w 348"/>
                <a:gd name="T89" fmla="*/ 77 h 737"/>
                <a:gd name="T90" fmla="*/ 286 w 348"/>
                <a:gd name="T91" fmla="*/ 58 h 737"/>
                <a:gd name="T92" fmla="*/ 244 w 348"/>
                <a:gd name="T93" fmla="*/ 45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8" h="737">
                  <a:moveTo>
                    <a:pt x="244" y="45"/>
                  </a:moveTo>
                  <a:cubicBezTo>
                    <a:pt x="224" y="46"/>
                    <a:pt x="204" y="46"/>
                    <a:pt x="184" y="49"/>
                  </a:cubicBezTo>
                  <a:cubicBezTo>
                    <a:pt x="172" y="50"/>
                    <a:pt x="159" y="54"/>
                    <a:pt x="147" y="57"/>
                  </a:cubicBezTo>
                  <a:cubicBezTo>
                    <a:pt x="137" y="59"/>
                    <a:pt x="127" y="60"/>
                    <a:pt x="117" y="61"/>
                  </a:cubicBezTo>
                  <a:cubicBezTo>
                    <a:pt x="108" y="62"/>
                    <a:pt x="100" y="55"/>
                    <a:pt x="99" y="47"/>
                  </a:cubicBezTo>
                  <a:cubicBezTo>
                    <a:pt x="97" y="35"/>
                    <a:pt x="97" y="23"/>
                    <a:pt x="97" y="11"/>
                  </a:cubicBezTo>
                  <a:cubicBezTo>
                    <a:pt x="97" y="5"/>
                    <a:pt x="103" y="1"/>
                    <a:pt x="111" y="1"/>
                  </a:cubicBezTo>
                  <a:cubicBezTo>
                    <a:pt x="120" y="1"/>
                    <a:pt x="129" y="2"/>
                    <a:pt x="138" y="3"/>
                  </a:cubicBezTo>
                  <a:cubicBezTo>
                    <a:pt x="157" y="3"/>
                    <a:pt x="176" y="3"/>
                    <a:pt x="196" y="2"/>
                  </a:cubicBezTo>
                  <a:cubicBezTo>
                    <a:pt x="215" y="2"/>
                    <a:pt x="235" y="3"/>
                    <a:pt x="255" y="2"/>
                  </a:cubicBezTo>
                  <a:cubicBezTo>
                    <a:pt x="277" y="0"/>
                    <a:pt x="297" y="5"/>
                    <a:pt x="316" y="15"/>
                  </a:cubicBezTo>
                  <a:cubicBezTo>
                    <a:pt x="331" y="22"/>
                    <a:pt x="341" y="35"/>
                    <a:pt x="344" y="52"/>
                  </a:cubicBezTo>
                  <a:cubicBezTo>
                    <a:pt x="346" y="61"/>
                    <a:pt x="346" y="70"/>
                    <a:pt x="347" y="80"/>
                  </a:cubicBezTo>
                  <a:cubicBezTo>
                    <a:pt x="348" y="97"/>
                    <a:pt x="344" y="113"/>
                    <a:pt x="333" y="127"/>
                  </a:cubicBezTo>
                  <a:cubicBezTo>
                    <a:pt x="321" y="143"/>
                    <a:pt x="309" y="159"/>
                    <a:pt x="290" y="166"/>
                  </a:cubicBezTo>
                  <a:cubicBezTo>
                    <a:pt x="279" y="171"/>
                    <a:pt x="266" y="172"/>
                    <a:pt x="254" y="174"/>
                  </a:cubicBezTo>
                  <a:cubicBezTo>
                    <a:pt x="236" y="176"/>
                    <a:pt x="217" y="177"/>
                    <a:pt x="199" y="178"/>
                  </a:cubicBezTo>
                  <a:cubicBezTo>
                    <a:pt x="190" y="179"/>
                    <a:pt x="181" y="179"/>
                    <a:pt x="172" y="180"/>
                  </a:cubicBezTo>
                  <a:cubicBezTo>
                    <a:pt x="169" y="181"/>
                    <a:pt x="166" y="182"/>
                    <a:pt x="163" y="183"/>
                  </a:cubicBezTo>
                  <a:cubicBezTo>
                    <a:pt x="150" y="188"/>
                    <a:pt x="145" y="196"/>
                    <a:pt x="145" y="210"/>
                  </a:cubicBezTo>
                  <a:cubicBezTo>
                    <a:pt x="146" y="226"/>
                    <a:pt x="146" y="241"/>
                    <a:pt x="147" y="257"/>
                  </a:cubicBezTo>
                  <a:cubicBezTo>
                    <a:pt x="147" y="266"/>
                    <a:pt x="150" y="274"/>
                    <a:pt x="150" y="282"/>
                  </a:cubicBezTo>
                  <a:cubicBezTo>
                    <a:pt x="151" y="304"/>
                    <a:pt x="152" y="325"/>
                    <a:pt x="151" y="346"/>
                  </a:cubicBezTo>
                  <a:cubicBezTo>
                    <a:pt x="151" y="366"/>
                    <a:pt x="149" y="386"/>
                    <a:pt x="146" y="405"/>
                  </a:cubicBezTo>
                  <a:cubicBezTo>
                    <a:pt x="144" y="426"/>
                    <a:pt x="141" y="446"/>
                    <a:pt x="138" y="466"/>
                  </a:cubicBezTo>
                  <a:cubicBezTo>
                    <a:pt x="133" y="492"/>
                    <a:pt x="129" y="518"/>
                    <a:pt x="124" y="544"/>
                  </a:cubicBezTo>
                  <a:cubicBezTo>
                    <a:pt x="121" y="561"/>
                    <a:pt x="116" y="576"/>
                    <a:pt x="111" y="592"/>
                  </a:cubicBezTo>
                  <a:cubicBezTo>
                    <a:pt x="107" y="605"/>
                    <a:pt x="102" y="619"/>
                    <a:pt x="97" y="631"/>
                  </a:cubicBezTo>
                  <a:cubicBezTo>
                    <a:pt x="91" y="646"/>
                    <a:pt x="84" y="660"/>
                    <a:pt x="77" y="674"/>
                  </a:cubicBezTo>
                  <a:cubicBezTo>
                    <a:pt x="70" y="686"/>
                    <a:pt x="63" y="697"/>
                    <a:pt x="55" y="709"/>
                  </a:cubicBezTo>
                  <a:cubicBezTo>
                    <a:pt x="50" y="716"/>
                    <a:pt x="44" y="724"/>
                    <a:pt x="37" y="730"/>
                  </a:cubicBezTo>
                  <a:cubicBezTo>
                    <a:pt x="31" y="737"/>
                    <a:pt x="18" y="737"/>
                    <a:pt x="11" y="730"/>
                  </a:cubicBezTo>
                  <a:cubicBezTo>
                    <a:pt x="0" y="720"/>
                    <a:pt x="0" y="713"/>
                    <a:pt x="7" y="700"/>
                  </a:cubicBezTo>
                  <a:cubicBezTo>
                    <a:pt x="20" y="679"/>
                    <a:pt x="31" y="657"/>
                    <a:pt x="43" y="635"/>
                  </a:cubicBezTo>
                  <a:cubicBezTo>
                    <a:pt x="54" y="615"/>
                    <a:pt x="60" y="593"/>
                    <a:pt x="68" y="571"/>
                  </a:cubicBezTo>
                  <a:cubicBezTo>
                    <a:pt x="82" y="535"/>
                    <a:pt x="91" y="497"/>
                    <a:pt x="97" y="459"/>
                  </a:cubicBezTo>
                  <a:cubicBezTo>
                    <a:pt x="101" y="429"/>
                    <a:pt x="104" y="399"/>
                    <a:pt x="106" y="370"/>
                  </a:cubicBezTo>
                  <a:cubicBezTo>
                    <a:pt x="108" y="348"/>
                    <a:pt x="109" y="326"/>
                    <a:pt x="108" y="304"/>
                  </a:cubicBezTo>
                  <a:cubicBezTo>
                    <a:pt x="107" y="275"/>
                    <a:pt x="105" y="247"/>
                    <a:pt x="103" y="218"/>
                  </a:cubicBezTo>
                  <a:cubicBezTo>
                    <a:pt x="101" y="196"/>
                    <a:pt x="103" y="174"/>
                    <a:pt x="121" y="157"/>
                  </a:cubicBezTo>
                  <a:cubicBezTo>
                    <a:pt x="136" y="143"/>
                    <a:pt x="153" y="135"/>
                    <a:pt x="174" y="134"/>
                  </a:cubicBezTo>
                  <a:cubicBezTo>
                    <a:pt x="182" y="134"/>
                    <a:pt x="191" y="135"/>
                    <a:pt x="200" y="134"/>
                  </a:cubicBezTo>
                  <a:cubicBezTo>
                    <a:pt x="212" y="133"/>
                    <a:pt x="225" y="131"/>
                    <a:pt x="238" y="129"/>
                  </a:cubicBezTo>
                  <a:cubicBezTo>
                    <a:pt x="246" y="128"/>
                    <a:pt x="253" y="126"/>
                    <a:pt x="260" y="124"/>
                  </a:cubicBezTo>
                  <a:cubicBezTo>
                    <a:pt x="280" y="120"/>
                    <a:pt x="297" y="98"/>
                    <a:pt x="295" y="77"/>
                  </a:cubicBezTo>
                  <a:cubicBezTo>
                    <a:pt x="295" y="69"/>
                    <a:pt x="292" y="63"/>
                    <a:pt x="286" y="58"/>
                  </a:cubicBezTo>
                  <a:cubicBezTo>
                    <a:pt x="274" y="46"/>
                    <a:pt x="260" y="43"/>
                    <a:pt x="244" y="45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11795299" y="2945327"/>
              <a:ext cx="692666" cy="2070834"/>
            </a:xfrm>
            <a:custGeom>
              <a:avLst/>
              <a:gdLst>
                <a:gd name="T0" fmla="*/ 0 w 169"/>
                <a:gd name="T1" fmla="*/ 134 h 505"/>
                <a:gd name="T2" fmla="*/ 6 w 169"/>
                <a:gd name="T3" fmla="*/ 51 h 505"/>
                <a:gd name="T4" fmla="*/ 8 w 169"/>
                <a:gd name="T5" fmla="*/ 30 h 505"/>
                <a:gd name="T6" fmla="*/ 32 w 169"/>
                <a:gd name="T7" fmla="*/ 2 h 505"/>
                <a:gd name="T8" fmla="*/ 95 w 169"/>
                <a:gd name="T9" fmla="*/ 2 h 505"/>
                <a:gd name="T10" fmla="*/ 136 w 169"/>
                <a:gd name="T11" fmla="*/ 27 h 505"/>
                <a:gd name="T12" fmla="*/ 160 w 169"/>
                <a:gd name="T13" fmla="*/ 77 h 505"/>
                <a:gd name="T14" fmla="*/ 168 w 169"/>
                <a:gd name="T15" fmla="*/ 125 h 505"/>
                <a:gd name="T16" fmla="*/ 168 w 169"/>
                <a:gd name="T17" fmla="*/ 158 h 505"/>
                <a:gd name="T18" fmla="*/ 165 w 169"/>
                <a:gd name="T19" fmla="*/ 220 h 505"/>
                <a:gd name="T20" fmla="*/ 159 w 169"/>
                <a:gd name="T21" fmla="*/ 250 h 505"/>
                <a:gd name="T22" fmla="*/ 150 w 169"/>
                <a:gd name="T23" fmla="*/ 258 h 505"/>
                <a:gd name="T24" fmla="*/ 117 w 169"/>
                <a:gd name="T25" fmla="*/ 252 h 505"/>
                <a:gd name="T26" fmla="*/ 113 w 169"/>
                <a:gd name="T27" fmla="*/ 244 h 505"/>
                <a:gd name="T28" fmla="*/ 117 w 169"/>
                <a:gd name="T29" fmla="*/ 208 h 505"/>
                <a:gd name="T30" fmla="*/ 119 w 169"/>
                <a:gd name="T31" fmla="*/ 104 h 505"/>
                <a:gd name="T32" fmla="*/ 104 w 169"/>
                <a:gd name="T33" fmla="*/ 61 h 505"/>
                <a:gd name="T34" fmla="*/ 54 w 169"/>
                <a:gd name="T35" fmla="*/ 53 h 505"/>
                <a:gd name="T36" fmla="*/ 48 w 169"/>
                <a:gd name="T37" fmla="*/ 63 h 505"/>
                <a:gd name="T38" fmla="*/ 40 w 169"/>
                <a:gd name="T39" fmla="*/ 113 h 505"/>
                <a:gd name="T40" fmla="*/ 42 w 169"/>
                <a:gd name="T41" fmla="*/ 160 h 505"/>
                <a:gd name="T42" fmla="*/ 53 w 169"/>
                <a:gd name="T43" fmla="*/ 234 h 505"/>
                <a:gd name="T44" fmla="*/ 74 w 169"/>
                <a:gd name="T45" fmla="*/ 314 h 505"/>
                <a:gd name="T46" fmla="*/ 107 w 169"/>
                <a:gd name="T47" fmla="*/ 415 h 505"/>
                <a:gd name="T48" fmla="*/ 129 w 169"/>
                <a:gd name="T49" fmla="*/ 468 h 505"/>
                <a:gd name="T50" fmla="*/ 131 w 169"/>
                <a:gd name="T51" fmla="*/ 479 h 505"/>
                <a:gd name="T52" fmla="*/ 118 w 169"/>
                <a:gd name="T53" fmla="*/ 497 h 505"/>
                <a:gd name="T54" fmla="*/ 79 w 169"/>
                <a:gd name="T55" fmla="*/ 480 h 505"/>
                <a:gd name="T56" fmla="*/ 52 w 169"/>
                <a:gd name="T57" fmla="*/ 414 h 505"/>
                <a:gd name="T58" fmla="*/ 38 w 169"/>
                <a:gd name="T59" fmla="*/ 362 h 505"/>
                <a:gd name="T60" fmla="*/ 21 w 169"/>
                <a:gd name="T61" fmla="*/ 289 h 505"/>
                <a:gd name="T62" fmla="*/ 11 w 169"/>
                <a:gd name="T63" fmla="*/ 246 h 505"/>
                <a:gd name="T64" fmla="*/ 4 w 169"/>
                <a:gd name="T65" fmla="*/ 192 h 505"/>
                <a:gd name="T66" fmla="*/ 0 w 169"/>
                <a:gd name="T67" fmla="*/ 13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" h="505">
                  <a:moveTo>
                    <a:pt x="0" y="134"/>
                  </a:moveTo>
                  <a:cubicBezTo>
                    <a:pt x="2" y="109"/>
                    <a:pt x="4" y="80"/>
                    <a:pt x="6" y="51"/>
                  </a:cubicBezTo>
                  <a:cubicBezTo>
                    <a:pt x="7" y="44"/>
                    <a:pt x="7" y="37"/>
                    <a:pt x="8" y="30"/>
                  </a:cubicBezTo>
                  <a:cubicBezTo>
                    <a:pt x="9" y="18"/>
                    <a:pt x="20" y="3"/>
                    <a:pt x="32" y="2"/>
                  </a:cubicBezTo>
                  <a:cubicBezTo>
                    <a:pt x="53" y="1"/>
                    <a:pt x="74" y="0"/>
                    <a:pt x="95" y="2"/>
                  </a:cubicBezTo>
                  <a:cubicBezTo>
                    <a:pt x="112" y="4"/>
                    <a:pt x="125" y="15"/>
                    <a:pt x="136" y="27"/>
                  </a:cubicBezTo>
                  <a:cubicBezTo>
                    <a:pt x="150" y="41"/>
                    <a:pt x="157" y="58"/>
                    <a:pt x="160" y="77"/>
                  </a:cubicBezTo>
                  <a:cubicBezTo>
                    <a:pt x="162" y="93"/>
                    <a:pt x="166" y="109"/>
                    <a:pt x="168" y="125"/>
                  </a:cubicBezTo>
                  <a:cubicBezTo>
                    <a:pt x="169" y="136"/>
                    <a:pt x="169" y="147"/>
                    <a:pt x="168" y="158"/>
                  </a:cubicBezTo>
                  <a:cubicBezTo>
                    <a:pt x="168" y="179"/>
                    <a:pt x="167" y="199"/>
                    <a:pt x="165" y="220"/>
                  </a:cubicBezTo>
                  <a:cubicBezTo>
                    <a:pt x="164" y="230"/>
                    <a:pt x="162" y="240"/>
                    <a:pt x="159" y="250"/>
                  </a:cubicBezTo>
                  <a:cubicBezTo>
                    <a:pt x="157" y="253"/>
                    <a:pt x="153" y="257"/>
                    <a:pt x="150" y="258"/>
                  </a:cubicBezTo>
                  <a:cubicBezTo>
                    <a:pt x="138" y="260"/>
                    <a:pt x="127" y="260"/>
                    <a:pt x="117" y="252"/>
                  </a:cubicBezTo>
                  <a:cubicBezTo>
                    <a:pt x="115" y="250"/>
                    <a:pt x="113" y="247"/>
                    <a:pt x="113" y="244"/>
                  </a:cubicBezTo>
                  <a:cubicBezTo>
                    <a:pt x="114" y="232"/>
                    <a:pt x="115" y="220"/>
                    <a:pt x="117" y="208"/>
                  </a:cubicBezTo>
                  <a:cubicBezTo>
                    <a:pt x="124" y="173"/>
                    <a:pt x="122" y="139"/>
                    <a:pt x="119" y="104"/>
                  </a:cubicBezTo>
                  <a:cubicBezTo>
                    <a:pt x="117" y="89"/>
                    <a:pt x="113" y="74"/>
                    <a:pt x="104" y="61"/>
                  </a:cubicBezTo>
                  <a:cubicBezTo>
                    <a:pt x="92" y="46"/>
                    <a:pt x="67" y="42"/>
                    <a:pt x="54" y="53"/>
                  </a:cubicBezTo>
                  <a:cubicBezTo>
                    <a:pt x="51" y="56"/>
                    <a:pt x="49" y="60"/>
                    <a:pt x="48" y="63"/>
                  </a:cubicBezTo>
                  <a:cubicBezTo>
                    <a:pt x="45" y="80"/>
                    <a:pt x="42" y="97"/>
                    <a:pt x="40" y="113"/>
                  </a:cubicBezTo>
                  <a:cubicBezTo>
                    <a:pt x="39" y="129"/>
                    <a:pt x="40" y="145"/>
                    <a:pt x="42" y="160"/>
                  </a:cubicBezTo>
                  <a:cubicBezTo>
                    <a:pt x="45" y="185"/>
                    <a:pt x="48" y="210"/>
                    <a:pt x="53" y="234"/>
                  </a:cubicBezTo>
                  <a:cubicBezTo>
                    <a:pt x="59" y="261"/>
                    <a:pt x="66" y="288"/>
                    <a:pt x="74" y="314"/>
                  </a:cubicBezTo>
                  <a:cubicBezTo>
                    <a:pt x="84" y="348"/>
                    <a:pt x="95" y="381"/>
                    <a:pt x="107" y="415"/>
                  </a:cubicBezTo>
                  <a:cubicBezTo>
                    <a:pt x="113" y="433"/>
                    <a:pt x="121" y="450"/>
                    <a:pt x="129" y="468"/>
                  </a:cubicBezTo>
                  <a:cubicBezTo>
                    <a:pt x="130" y="471"/>
                    <a:pt x="131" y="475"/>
                    <a:pt x="131" y="479"/>
                  </a:cubicBezTo>
                  <a:cubicBezTo>
                    <a:pt x="132" y="486"/>
                    <a:pt x="128" y="493"/>
                    <a:pt x="118" y="497"/>
                  </a:cubicBezTo>
                  <a:cubicBezTo>
                    <a:pt x="101" y="505"/>
                    <a:pt x="88" y="500"/>
                    <a:pt x="79" y="480"/>
                  </a:cubicBezTo>
                  <a:cubicBezTo>
                    <a:pt x="69" y="459"/>
                    <a:pt x="60" y="437"/>
                    <a:pt x="52" y="414"/>
                  </a:cubicBezTo>
                  <a:cubicBezTo>
                    <a:pt x="46" y="397"/>
                    <a:pt x="42" y="380"/>
                    <a:pt x="38" y="362"/>
                  </a:cubicBezTo>
                  <a:cubicBezTo>
                    <a:pt x="32" y="338"/>
                    <a:pt x="27" y="313"/>
                    <a:pt x="21" y="289"/>
                  </a:cubicBezTo>
                  <a:cubicBezTo>
                    <a:pt x="18" y="275"/>
                    <a:pt x="14" y="261"/>
                    <a:pt x="11" y="246"/>
                  </a:cubicBezTo>
                  <a:cubicBezTo>
                    <a:pt x="8" y="228"/>
                    <a:pt x="6" y="210"/>
                    <a:pt x="4" y="192"/>
                  </a:cubicBezTo>
                  <a:cubicBezTo>
                    <a:pt x="2" y="174"/>
                    <a:pt x="2" y="156"/>
                    <a:pt x="0" y="134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359607" y="2095665"/>
            <a:ext cx="19880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003783"/>
                </a:solidFill>
                <a:latin typeface="+mj-lt"/>
              </a:rPr>
              <a:t>02-3</a:t>
            </a:r>
            <a:endParaRPr lang="zh-CN" altLang="en-US" sz="6600" b="1" dirty="0">
              <a:solidFill>
                <a:srgbClr val="003783"/>
              </a:solidFill>
              <a:latin typeface="+mj-lt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2508495" y="2276733"/>
            <a:ext cx="4969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 err="1">
                <a:solidFill>
                  <a:srgbClr val="003783"/>
                </a:solidFill>
                <a:latin typeface="+mj-ea"/>
                <a:ea typeface="+mj-ea"/>
              </a:rPr>
              <a:t>kbuild</a:t>
            </a:r>
            <a:r>
              <a:rPr lang="en-US" altLang="zh-CN" sz="4800" b="1" dirty="0">
                <a:solidFill>
                  <a:srgbClr val="003783"/>
                </a:solidFill>
                <a:latin typeface="+mj-ea"/>
                <a:ea typeface="+mj-ea"/>
              </a:rPr>
              <a:t> </a:t>
            </a:r>
            <a:r>
              <a:rPr lang="en-US" altLang="zh-CN" sz="4800" b="1" dirty="0" err="1">
                <a:solidFill>
                  <a:srgbClr val="003783"/>
                </a:solidFill>
                <a:latin typeface="+mj-ea"/>
                <a:ea typeface="+mj-ea"/>
              </a:rPr>
              <a:t>makefile</a:t>
            </a:r>
            <a:endParaRPr lang="zh-CN" altLang="en-US" sz="4800" b="1" dirty="0">
              <a:solidFill>
                <a:srgbClr val="003783"/>
              </a:solidFill>
              <a:latin typeface="+mj-ea"/>
              <a:ea typeface="+mj-ea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2361764" y="2393788"/>
            <a:ext cx="0" cy="511753"/>
          </a:xfrm>
          <a:prstGeom prst="line">
            <a:avLst/>
          </a:prstGeom>
          <a:ln w="34925">
            <a:solidFill>
              <a:srgbClr val="003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1204882" y="3231441"/>
            <a:ext cx="3888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95022" y="3518461"/>
            <a:ext cx="360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>
                <a:solidFill>
                  <a:srgbClr val="00B0F0"/>
                </a:solidFill>
              </a:rPr>
              <a:t>kbuid</a:t>
            </a:r>
            <a:r>
              <a:rPr kumimoji="1" lang="zh-CN" altLang="en-US" b="1" dirty="0">
                <a:solidFill>
                  <a:srgbClr val="00B0F0"/>
                </a:solidFill>
              </a:rPr>
              <a:t> </a:t>
            </a:r>
            <a:r>
              <a:rPr kumimoji="1" lang="en-US" altLang="zh-CN" b="1" dirty="0">
                <a:solidFill>
                  <a:srgbClr val="00B0F0"/>
                </a:solidFill>
              </a:rPr>
              <a:t>make</a:t>
            </a:r>
            <a:r>
              <a:rPr kumimoji="1" lang="zh-CN" altLang="en-US" b="1" dirty="0">
                <a:solidFill>
                  <a:srgbClr val="00B0F0"/>
                </a:solidFill>
              </a:rPr>
              <a:t> 是对 </a:t>
            </a:r>
            <a:r>
              <a:rPr kumimoji="1" lang="en-US" altLang="zh-CN" b="1" dirty="0">
                <a:solidFill>
                  <a:srgbClr val="00B0F0"/>
                </a:solidFill>
              </a:rPr>
              <a:t>gnu</a:t>
            </a:r>
            <a:r>
              <a:rPr kumimoji="1" lang="zh-CN" altLang="en-US" b="1" dirty="0">
                <a:solidFill>
                  <a:srgbClr val="00B0F0"/>
                </a:solidFill>
              </a:rPr>
              <a:t> </a:t>
            </a:r>
            <a:r>
              <a:rPr kumimoji="1" lang="en-US" altLang="zh-CN" b="1" dirty="0">
                <a:solidFill>
                  <a:srgbClr val="00B0F0"/>
                </a:solidFill>
              </a:rPr>
              <a:t>make</a:t>
            </a:r>
            <a:r>
              <a:rPr kumimoji="1" lang="zh-CN" altLang="en-US" b="1" dirty="0">
                <a:solidFill>
                  <a:srgbClr val="00B0F0"/>
                </a:solidFill>
              </a:rPr>
              <a:t> 的扩展</a:t>
            </a:r>
            <a:endParaRPr kumimoji="1" lang="zh-CN" altLang="en-US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879122" cy="523220"/>
          </a:xfrm>
        </p:spPr>
        <p:txBody>
          <a:bodyPr/>
          <a:lstStyle/>
          <a:p>
            <a:r>
              <a:rPr lang="en-US" altLang="zh-CN" dirty="0" err="1"/>
              <a:t>kbuild</a:t>
            </a:r>
            <a:r>
              <a:rPr lang="zh-CN" altLang="en-US" dirty="0"/>
              <a:t> </a:t>
            </a:r>
            <a:r>
              <a:rPr lang="en-US" altLang="zh-CN" dirty="0" err="1"/>
              <a:t>makefile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9376" y="1556792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–C ${KERNEL_DIR} M=`</a:t>
            </a:r>
            <a:r>
              <a:rPr kumimoji="1" lang="en-US" altLang="zh-C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pwd</a:t>
            </a:r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 modules</a:t>
            </a:r>
            <a:endParaRPr kumimoji="1"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1556792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对于内核模块我们可以使用这个命令来编译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2" y="2850631"/>
            <a:ext cx="12192000" cy="74175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79376" y="4140788"/>
            <a:ext cx="6623929" cy="1706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外部模块编译过程：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/>
              <a:t>进入顶层 </a:t>
            </a:r>
            <a:r>
              <a:rPr kumimoji="1" lang="en-US" altLang="zh-CN" dirty="0" err="1"/>
              <a:t>Makefile</a:t>
            </a:r>
            <a:r>
              <a:rPr kumimoji="1" lang="en-US" altLang="zh-CN" dirty="0"/>
              <a:t> </a:t>
            </a:r>
            <a:r>
              <a:rPr kumimoji="1" lang="zh-CN" altLang="en-US" dirty="0"/>
              <a:t>执行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dirty="0"/>
              <a:t>顶层 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 会进行一些处理，回到当前目录</a:t>
            </a:r>
            <a:endParaRPr kumimoji="1"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/>
              <a:t>根据传递给参数 </a:t>
            </a:r>
            <a:r>
              <a:rPr kumimoji="1" lang="en-US" altLang="zh-CN" dirty="0"/>
              <a:t>M</a:t>
            </a:r>
            <a:r>
              <a:rPr kumimoji="1" lang="zh-CN" altLang="en-US" dirty="0"/>
              <a:t> 的路径下面的 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 依赖关系进行构建</a:t>
            </a:r>
            <a:endParaRPr kumimoji="1"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6960096" y="2150380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make –C </a:t>
            </a:r>
            <a:r>
              <a:rPr kumimoji="1" lang="zh-CN" altLang="en-US" dirty="0">
                <a:solidFill>
                  <a:srgbClr val="FF0000"/>
                </a:solidFill>
              </a:rPr>
              <a:t>表示执行指定目录下的 </a:t>
            </a:r>
            <a:r>
              <a:rPr kumimoji="1" lang="en-US" altLang="zh-CN" b="1" dirty="0" err="1">
                <a:solidFill>
                  <a:srgbClr val="FF0000"/>
                </a:solidFill>
              </a:rPr>
              <a:t>makefile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9376" y="2155898"/>
            <a:ext cx="604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KERNEL_DIR :=/lib/modules/`</a:t>
            </a:r>
            <a:r>
              <a:rPr kumimoji="1" lang="en-US" altLang="zh-CN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uname</a:t>
            </a:r>
            <a:r>
              <a:rPr kumimoji="1" lang="en-US" altLang="zh-CN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-r`/build</a:t>
            </a:r>
            <a:endParaRPr kumimoji="1" lang="zh-CN" altLang="en-US" dirty="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87" y="1324355"/>
            <a:ext cx="9347200" cy="450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4429226" cy="523220"/>
          </a:xfrm>
        </p:spPr>
        <p:txBody>
          <a:bodyPr/>
          <a:lstStyle/>
          <a:p>
            <a:r>
              <a:rPr lang="zh-CN" altLang="en-US" dirty="0"/>
              <a:t>最简单的 </a:t>
            </a:r>
            <a:r>
              <a:rPr lang="en-US" altLang="zh-CN" dirty="0" err="1"/>
              <a:t>kbuild</a:t>
            </a:r>
            <a:r>
              <a:rPr lang="zh-CN" altLang="en-US" dirty="0"/>
              <a:t> </a:t>
            </a:r>
            <a:r>
              <a:rPr lang="en-US" altLang="zh-CN" dirty="0" err="1"/>
              <a:t>makefile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5372" y="1340768"/>
            <a:ext cx="52802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59900"/>
                </a:solidFill>
                <a:latin typeface="Menlo" panose="020B0609030804020204" pitchFamily="49" charset="0"/>
              </a:rPr>
              <a:t>//</a:t>
            </a:r>
            <a:r>
              <a:rPr lang="zh-CN" altLang="en-US" dirty="0">
                <a:solidFill>
                  <a:srgbClr val="859900"/>
                </a:solidFill>
                <a:latin typeface="Menlo" panose="020B0609030804020204" pitchFamily="49" charset="0"/>
              </a:rPr>
              <a:t> </a:t>
            </a:r>
            <a:r>
              <a:rPr lang="en-US" altLang="zh-CN" dirty="0" err="1">
                <a:solidFill>
                  <a:srgbClr val="859900"/>
                </a:solidFill>
                <a:latin typeface="Menlo" panose="020B0609030804020204" pitchFamily="49" charset="0"/>
              </a:rPr>
              <a:t>foo.c</a:t>
            </a:r>
            <a:endParaRPr lang="en-GB" altLang="zh-CN" dirty="0">
              <a:solidFill>
                <a:srgbClr val="859900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#include</a:t>
            </a:r>
            <a:r>
              <a:rPr lang="en-GB" altLang="zh-CN" dirty="0">
                <a:solidFill>
                  <a:srgbClr val="B58900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&lt;</a:t>
            </a:r>
            <a:r>
              <a:rPr lang="en-GB" altLang="zh-CN" dirty="0" err="1">
                <a:solidFill>
                  <a:srgbClr val="2AA198"/>
                </a:solidFill>
                <a:latin typeface="Menlo" panose="020B0609030804020204" pitchFamily="49" charset="0"/>
              </a:rPr>
              <a:t>linux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/</a:t>
            </a:r>
            <a:r>
              <a:rPr lang="en-GB" altLang="zh-CN" dirty="0" err="1">
                <a:solidFill>
                  <a:srgbClr val="2AA198"/>
                </a:solidFill>
                <a:latin typeface="Menlo" panose="020B0609030804020204" pitchFamily="49" charset="0"/>
              </a:rPr>
              <a:t>init.h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&gt;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#include</a:t>
            </a:r>
            <a:r>
              <a:rPr lang="en-GB" altLang="zh-CN" dirty="0">
                <a:solidFill>
                  <a:srgbClr val="B58900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&lt;</a:t>
            </a:r>
            <a:r>
              <a:rPr lang="en-GB" altLang="zh-CN" dirty="0" err="1">
                <a:solidFill>
                  <a:srgbClr val="2AA198"/>
                </a:solidFill>
                <a:latin typeface="Menlo" panose="020B0609030804020204" pitchFamily="49" charset="0"/>
              </a:rPr>
              <a:t>linux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/</a:t>
            </a:r>
            <a:r>
              <a:rPr lang="en-GB" altLang="zh-CN" dirty="0" err="1">
                <a:solidFill>
                  <a:srgbClr val="2AA198"/>
                </a:solidFill>
                <a:latin typeface="Menlo" panose="020B0609030804020204" pitchFamily="49" charset="0"/>
              </a:rPr>
              <a:t>module.h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&gt;</a:t>
            </a:r>
            <a:b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static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int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__</a:t>
            </a:r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init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foo_init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void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 {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printk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(KERN_INFO 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"hello world!</a:t>
            </a:r>
            <a:r>
              <a:rPr lang="en-GB" altLang="zh-CN" dirty="0">
                <a:solidFill>
                  <a:srgbClr val="CB4B16"/>
                </a:solidFill>
                <a:latin typeface="Menlo" panose="020B0609030804020204" pitchFamily="49" charset="0"/>
              </a:rPr>
              <a:t>\n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);</a:t>
            </a:r>
            <a:b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return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D33682"/>
                </a:solidFill>
                <a:latin typeface="Menlo" panose="020B0609030804020204" pitchFamily="49" charset="0"/>
              </a:rPr>
              <a:t>0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}</a:t>
            </a:r>
            <a:b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static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void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__exit </a:t>
            </a:r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foo_exit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void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 {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printk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(KERN_INFO 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"see you.</a:t>
            </a:r>
            <a:r>
              <a:rPr lang="en-GB" altLang="zh-CN" dirty="0">
                <a:solidFill>
                  <a:srgbClr val="CB4B16"/>
                </a:solidFill>
                <a:latin typeface="Menlo" panose="020B0609030804020204" pitchFamily="49" charset="0"/>
              </a:rPr>
              <a:t>\n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}</a:t>
            </a:r>
            <a:b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module_init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foo_init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module_exit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foo_exit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);</a:t>
            </a:r>
            <a:endParaRPr lang="en-GB" altLang="zh-CN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20136" y="2725762"/>
            <a:ext cx="2137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# </a:t>
            </a:r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Makefile</a:t>
            </a:r>
            <a:endParaRPr lang="en-GB" altLang="zh-CN" dirty="0">
              <a:solidFill>
                <a:srgbClr val="268BD2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obj-m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:=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foo.o</a:t>
            </a:r>
            <a:endParaRPr lang="en-GB" altLang="zh-CN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5372" y="5488131"/>
            <a:ext cx="574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从顶层 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 回来的时候根据 </a:t>
            </a:r>
            <a:r>
              <a:rPr kumimoji="1" lang="en-US" altLang="zh-CN" dirty="0"/>
              <a:t>obj-m </a:t>
            </a:r>
            <a:r>
              <a:rPr kumimoji="1" lang="zh-CN" altLang="en-US" dirty="0"/>
              <a:t>来创建一个模块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67808" y="4387756"/>
            <a:ext cx="757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–C /lib/modules/`</a:t>
            </a:r>
            <a:r>
              <a:rPr kumimoji="1" lang="en-US" altLang="zh-C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uname</a:t>
            </a:r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-r`/build M=`</a:t>
            </a:r>
            <a:r>
              <a:rPr kumimoji="1" lang="en-US" altLang="zh-C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pwd</a:t>
            </a:r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 modules</a:t>
            </a:r>
            <a:endParaRPr kumimoji="1"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8040216" y="3519884"/>
            <a:ext cx="432048" cy="72008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下箭头 12"/>
          <p:cNvSpPr/>
          <p:nvPr/>
        </p:nvSpPr>
        <p:spPr>
          <a:xfrm rot="2943670">
            <a:off x="6703341" y="4916084"/>
            <a:ext cx="432048" cy="72008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256883" cy="523220"/>
          </a:xfrm>
        </p:spPr>
        <p:txBody>
          <a:bodyPr/>
          <a:lstStyle/>
          <a:p>
            <a:r>
              <a:rPr lang="en-US" altLang="zh-CN" dirty="0" err="1"/>
              <a:t>foo.ko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3297" y="1556792"/>
            <a:ext cx="66696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 </a:t>
            </a:r>
            <a:r>
              <a:rPr lang="en-GB" altLang="zh-CN" dirty="0" err="1">
                <a:solidFill>
                  <a:srgbClr val="859900"/>
                </a:solidFill>
                <a:latin typeface="Menlo" panose="020B0609030804020204" pitchFamily="49" charset="0"/>
              </a:rPr>
              <a:t>Makefile</a:t>
            </a:r>
            <a:endParaRPr lang="en-GB" altLang="zh-CN" dirty="0">
              <a:solidFill>
                <a:srgbClr val="859900"/>
              </a:solidFill>
              <a:latin typeface="Menlo" panose="020B0609030804020204" pitchFamily="49" charset="0"/>
            </a:endParaRPr>
          </a:p>
          <a:p>
            <a:r>
              <a:rPr lang="en-GB" altLang="zh-CN" dirty="0" err="1">
                <a:solidFill>
                  <a:srgbClr val="859900"/>
                </a:solidFill>
                <a:latin typeface="Menlo" panose="020B0609030804020204" pitchFamily="49" charset="0"/>
              </a:rPr>
              <a:t>ifneq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(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KERNELRELEASE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,)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:= foo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obj-m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:=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.o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-obj :=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.o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else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KDIR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:= /lib/modules/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shell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 err="1">
                <a:solidFill>
                  <a:srgbClr val="2AA198"/>
                </a:solidFill>
                <a:latin typeface="Menlo" panose="020B0609030804020204" pitchFamily="49" charset="0"/>
              </a:rPr>
              <a:t>uname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 -r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/build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.PHONY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modules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default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modules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modules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   make -C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KDIR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M=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PWD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modules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clean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   rm -f *.o *.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mod.c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.*.*.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cmd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*.ko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endif</a:t>
            </a:r>
            <a:endParaRPr lang="en-GB" altLang="zh-CN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68208" y="2564904"/>
            <a:ext cx="28344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${KERNELRELEASE}</a:t>
            </a:r>
            <a:endParaRPr kumimoji="1" lang="en-US" altLang="zh-CN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-US" altLang="zh-CN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obj-m</a:t>
            </a:r>
            <a:endParaRPr kumimoji="1" lang="en-US" altLang="zh-CN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-US" altLang="zh-CN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XXX-obj</a:t>
            </a:r>
            <a:endParaRPr kumimoji="1" lang="en-US" altLang="zh-CN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-US" altLang="zh-CN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C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–C ${KDIR} ...</a:t>
            </a:r>
            <a:endParaRPr kumimoji="1" lang="en-US" altLang="zh-CN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256883" cy="523220"/>
          </a:xfrm>
        </p:spPr>
        <p:txBody>
          <a:bodyPr/>
          <a:lstStyle/>
          <a:p>
            <a:r>
              <a:rPr lang="en-US" altLang="zh-CN" dirty="0" err="1"/>
              <a:t>foo.ko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6" y="1412776"/>
            <a:ext cx="3908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 err="1">
                <a:solidFill>
                  <a:srgbClr val="859900"/>
                </a:solidFill>
                <a:latin typeface="Menlo" panose="020B0609030804020204" pitchFamily="49" charset="0"/>
              </a:rPr>
              <a:t>ifneq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(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KERNELRELEASE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,)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7836" y="1412776"/>
            <a:ext cx="757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第一次进入 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 的时候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KERNELRELEASE</a:t>
            </a:r>
            <a:r>
              <a:rPr lang="zh-CN" altLang="en-US" dirty="0">
                <a:solidFill>
                  <a:srgbClr val="268BD2"/>
                </a:solidFill>
                <a:latin typeface="Menlo" panose="020B0609030804020204" pitchFamily="49" charset="0"/>
              </a:rPr>
              <a:t>（当前版本号） </a:t>
            </a:r>
            <a:r>
              <a:rPr lang="zh-CN" altLang="en-US" dirty="0">
                <a:latin typeface="Menlo" panose="020B0609030804020204" pitchFamily="49" charset="0"/>
              </a:rPr>
              <a:t>没有定义</a:t>
            </a:r>
            <a:r>
              <a:rPr kumimoji="1" lang="zh-CN" altLang="en-US" dirty="0"/>
              <a:t> 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79376" y="2418928"/>
            <a:ext cx="64087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KDIR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:= /lib/modules/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shell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 err="1">
                <a:solidFill>
                  <a:srgbClr val="2AA198"/>
                </a:solidFill>
                <a:latin typeface="Menlo" panose="020B0609030804020204" pitchFamily="49" charset="0"/>
              </a:rPr>
              <a:t>uname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 -r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/build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.PHONY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modules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default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modules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modules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   make -C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KDIR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M=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PWD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modules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85637" y="4763547"/>
            <a:ext cx="480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export</a:t>
            </a:r>
            <a:r>
              <a:rPr kumimoji="1" lang="zh-CN" altLang="en-US" dirty="0"/>
              <a:t> 设置进程环境变量，可以被子进程继承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384" y="4797152"/>
            <a:ext cx="5016500" cy="304800"/>
          </a:xfrm>
          <a:prstGeom prst="rect">
            <a:avLst/>
          </a:prstGeom>
        </p:spPr>
      </p:pic>
      <p:sp>
        <p:nvSpPr>
          <p:cNvPr id="16" name="下箭头 15"/>
          <p:cNvSpPr/>
          <p:nvPr/>
        </p:nvSpPr>
        <p:spPr>
          <a:xfrm>
            <a:off x="2135560" y="1782108"/>
            <a:ext cx="298046" cy="63682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下箭头 16"/>
          <p:cNvSpPr/>
          <p:nvPr/>
        </p:nvSpPr>
        <p:spPr>
          <a:xfrm>
            <a:off x="2135560" y="3947178"/>
            <a:ext cx="298046" cy="63682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下箭头 19"/>
          <p:cNvSpPr/>
          <p:nvPr/>
        </p:nvSpPr>
        <p:spPr>
          <a:xfrm>
            <a:off x="2139398" y="5315106"/>
            <a:ext cx="298046" cy="63682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79376" y="6165080"/>
            <a:ext cx="3908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 err="1">
                <a:solidFill>
                  <a:srgbClr val="859900"/>
                </a:solidFill>
                <a:latin typeface="Menlo" panose="020B0609030804020204" pitchFamily="49" charset="0"/>
              </a:rPr>
              <a:t>ifneq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(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KERNELRELEASE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,)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</p:txBody>
      </p:sp>
      <p:sp>
        <p:nvSpPr>
          <p:cNvPr id="22" name="下箭头 21"/>
          <p:cNvSpPr/>
          <p:nvPr/>
        </p:nvSpPr>
        <p:spPr>
          <a:xfrm rot="16200000">
            <a:off x="4447052" y="6031336"/>
            <a:ext cx="298046" cy="63682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138125" y="57390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:= foo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obj-m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:=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.o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-obj :=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.o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344263" y="537059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发起一个新的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进程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20" grpId="0" animBg="1"/>
      <p:bldP spid="21" grpId="0"/>
      <p:bldP spid="22" grpId="0" animBg="1"/>
      <p:bldP spid="23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 hidden="1"/>
          <p:cNvGrpSpPr/>
          <p:nvPr/>
        </p:nvGrpSpPr>
        <p:grpSpPr>
          <a:xfrm>
            <a:off x="6807775" y="-387424"/>
            <a:ext cx="7676002" cy="7632848"/>
            <a:chOff x="8112224" y="260648"/>
            <a:chExt cx="6372530" cy="6336704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8112224" y="260648"/>
              <a:ext cx="6372530" cy="6336704"/>
            </a:xfrm>
            <a:custGeom>
              <a:avLst/>
              <a:gdLst>
                <a:gd name="T0" fmla="*/ 779 w 1557"/>
                <a:gd name="T1" fmla="*/ 1545 h 1546"/>
                <a:gd name="T2" fmla="*/ 708 w 1557"/>
                <a:gd name="T3" fmla="*/ 1545 h 1546"/>
                <a:gd name="T4" fmla="*/ 626 w 1557"/>
                <a:gd name="T5" fmla="*/ 1534 h 1546"/>
                <a:gd name="T6" fmla="*/ 526 w 1557"/>
                <a:gd name="T7" fmla="*/ 1507 h 1546"/>
                <a:gd name="T8" fmla="*/ 398 w 1557"/>
                <a:gd name="T9" fmla="*/ 1450 h 1546"/>
                <a:gd name="T10" fmla="*/ 219 w 1557"/>
                <a:gd name="T11" fmla="*/ 1313 h 1546"/>
                <a:gd name="T12" fmla="*/ 75 w 1557"/>
                <a:gd name="T13" fmla="*/ 1105 h 1546"/>
                <a:gd name="T14" fmla="*/ 30 w 1557"/>
                <a:gd name="T15" fmla="*/ 985 h 1546"/>
                <a:gd name="T16" fmla="*/ 7 w 1557"/>
                <a:gd name="T17" fmla="*/ 869 h 1546"/>
                <a:gd name="T18" fmla="*/ 2 w 1557"/>
                <a:gd name="T19" fmla="*/ 740 h 1546"/>
                <a:gd name="T20" fmla="*/ 15 w 1557"/>
                <a:gd name="T21" fmla="*/ 627 h 1546"/>
                <a:gd name="T22" fmla="*/ 57 w 1557"/>
                <a:gd name="T23" fmla="*/ 483 h 1546"/>
                <a:gd name="T24" fmla="*/ 134 w 1557"/>
                <a:gd name="T25" fmla="*/ 340 h 1546"/>
                <a:gd name="T26" fmla="*/ 233 w 1557"/>
                <a:gd name="T27" fmla="*/ 222 h 1546"/>
                <a:gd name="T28" fmla="*/ 378 w 1557"/>
                <a:gd name="T29" fmla="*/ 109 h 1546"/>
                <a:gd name="T30" fmla="*/ 541 w 1557"/>
                <a:gd name="T31" fmla="*/ 36 h 1546"/>
                <a:gd name="T32" fmla="*/ 695 w 1557"/>
                <a:gd name="T33" fmla="*/ 5 h 1546"/>
                <a:gd name="T34" fmla="*/ 779 w 1557"/>
                <a:gd name="T35" fmla="*/ 0 h 1546"/>
                <a:gd name="T36" fmla="*/ 1014 w 1557"/>
                <a:gd name="T37" fmla="*/ 35 h 1546"/>
                <a:gd name="T38" fmla="*/ 1253 w 1557"/>
                <a:gd name="T39" fmla="*/ 159 h 1546"/>
                <a:gd name="T40" fmla="*/ 1336 w 1557"/>
                <a:gd name="T41" fmla="*/ 233 h 1546"/>
                <a:gd name="T42" fmla="*/ 1432 w 1557"/>
                <a:gd name="T43" fmla="*/ 353 h 1546"/>
                <a:gd name="T44" fmla="*/ 1527 w 1557"/>
                <a:gd name="T45" fmla="*/ 560 h 1546"/>
                <a:gd name="T46" fmla="*/ 1552 w 1557"/>
                <a:gd name="T47" fmla="*/ 688 h 1546"/>
                <a:gd name="T48" fmla="*/ 1556 w 1557"/>
                <a:gd name="T49" fmla="*/ 803 h 1546"/>
                <a:gd name="T50" fmla="*/ 1543 w 1557"/>
                <a:gd name="T51" fmla="*/ 922 h 1546"/>
                <a:gd name="T52" fmla="*/ 1457 w 1557"/>
                <a:gd name="T53" fmla="*/ 1155 h 1546"/>
                <a:gd name="T54" fmla="*/ 1355 w 1557"/>
                <a:gd name="T55" fmla="*/ 1295 h 1546"/>
                <a:gd name="T56" fmla="*/ 1213 w 1557"/>
                <a:gd name="T57" fmla="*/ 1417 h 1546"/>
                <a:gd name="T58" fmla="*/ 1105 w 1557"/>
                <a:gd name="T59" fmla="*/ 1478 h 1546"/>
                <a:gd name="T60" fmla="*/ 977 w 1557"/>
                <a:gd name="T61" fmla="*/ 1524 h 1546"/>
                <a:gd name="T62" fmla="*/ 844 w 1557"/>
                <a:gd name="T63" fmla="*/ 1545 h 1546"/>
                <a:gd name="T64" fmla="*/ 779 w 1557"/>
                <a:gd name="T65" fmla="*/ 1545 h 1546"/>
                <a:gd name="T66" fmla="*/ 779 w 1557"/>
                <a:gd name="T67" fmla="*/ 1545 h 1546"/>
                <a:gd name="T68" fmla="*/ 779 w 1557"/>
                <a:gd name="T69" fmla="*/ 1517 h 1546"/>
                <a:gd name="T70" fmla="*/ 787 w 1557"/>
                <a:gd name="T71" fmla="*/ 1517 h 1546"/>
                <a:gd name="T72" fmla="*/ 898 w 1557"/>
                <a:gd name="T73" fmla="*/ 1507 h 1546"/>
                <a:gd name="T74" fmla="*/ 1092 w 1557"/>
                <a:gd name="T75" fmla="*/ 1448 h 1546"/>
                <a:gd name="T76" fmla="*/ 1300 w 1557"/>
                <a:gd name="T77" fmla="*/ 1305 h 1546"/>
                <a:gd name="T78" fmla="*/ 1404 w 1557"/>
                <a:gd name="T79" fmla="*/ 1178 h 1546"/>
                <a:gd name="T80" fmla="*/ 1484 w 1557"/>
                <a:gd name="T81" fmla="*/ 1014 h 1546"/>
                <a:gd name="T82" fmla="*/ 1523 w 1557"/>
                <a:gd name="T83" fmla="*/ 820 h 1546"/>
                <a:gd name="T84" fmla="*/ 1513 w 1557"/>
                <a:gd name="T85" fmla="*/ 644 h 1546"/>
                <a:gd name="T86" fmla="*/ 1439 w 1557"/>
                <a:gd name="T87" fmla="*/ 429 h 1546"/>
                <a:gd name="T88" fmla="*/ 1288 w 1557"/>
                <a:gd name="T89" fmla="*/ 232 h 1546"/>
                <a:gd name="T90" fmla="*/ 1125 w 1557"/>
                <a:gd name="T91" fmla="*/ 117 h 1546"/>
                <a:gd name="T92" fmla="*/ 961 w 1557"/>
                <a:gd name="T93" fmla="*/ 54 h 1546"/>
                <a:gd name="T94" fmla="*/ 816 w 1557"/>
                <a:gd name="T95" fmla="*/ 32 h 1546"/>
                <a:gd name="T96" fmla="*/ 663 w 1557"/>
                <a:gd name="T97" fmla="*/ 40 h 1546"/>
                <a:gd name="T98" fmla="*/ 414 w 1557"/>
                <a:gd name="T99" fmla="*/ 127 h 1546"/>
                <a:gd name="T100" fmla="*/ 230 w 1557"/>
                <a:gd name="T101" fmla="*/ 272 h 1546"/>
                <a:gd name="T102" fmla="*/ 107 w 1557"/>
                <a:gd name="T103" fmla="*/ 451 h 1546"/>
                <a:gd name="T104" fmla="*/ 40 w 1557"/>
                <a:gd name="T105" fmla="*/ 674 h 1546"/>
                <a:gd name="T106" fmla="*/ 38 w 1557"/>
                <a:gd name="T107" fmla="*/ 861 h 1546"/>
                <a:gd name="T108" fmla="*/ 73 w 1557"/>
                <a:gd name="T109" fmla="*/ 1015 h 1546"/>
                <a:gd name="T110" fmla="*/ 183 w 1557"/>
                <a:gd name="T111" fmla="*/ 1221 h 1546"/>
                <a:gd name="T112" fmla="*/ 318 w 1557"/>
                <a:gd name="T113" fmla="*/ 1358 h 1546"/>
                <a:gd name="T114" fmla="*/ 481 w 1557"/>
                <a:gd name="T115" fmla="*/ 1455 h 1546"/>
                <a:gd name="T116" fmla="*/ 656 w 1557"/>
                <a:gd name="T117" fmla="*/ 1507 h 1546"/>
                <a:gd name="T118" fmla="*/ 779 w 1557"/>
                <a:gd name="T119" fmla="*/ 1517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7" h="1546">
                  <a:moveTo>
                    <a:pt x="779" y="1545"/>
                  </a:moveTo>
                  <a:cubicBezTo>
                    <a:pt x="755" y="1545"/>
                    <a:pt x="731" y="1546"/>
                    <a:pt x="708" y="1545"/>
                  </a:cubicBezTo>
                  <a:cubicBezTo>
                    <a:pt x="680" y="1543"/>
                    <a:pt x="653" y="1539"/>
                    <a:pt x="626" y="1534"/>
                  </a:cubicBezTo>
                  <a:cubicBezTo>
                    <a:pt x="592" y="1526"/>
                    <a:pt x="559" y="1517"/>
                    <a:pt x="526" y="1507"/>
                  </a:cubicBezTo>
                  <a:cubicBezTo>
                    <a:pt x="481" y="1493"/>
                    <a:pt x="439" y="1473"/>
                    <a:pt x="398" y="1450"/>
                  </a:cubicBezTo>
                  <a:cubicBezTo>
                    <a:pt x="332" y="1413"/>
                    <a:pt x="272" y="1367"/>
                    <a:pt x="219" y="1313"/>
                  </a:cubicBezTo>
                  <a:cubicBezTo>
                    <a:pt x="159" y="1252"/>
                    <a:pt x="111" y="1182"/>
                    <a:pt x="75" y="1105"/>
                  </a:cubicBezTo>
                  <a:cubicBezTo>
                    <a:pt x="56" y="1066"/>
                    <a:pt x="41" y="1026"/>
                    <a:pt x="30" y="985"/>
                  </a:cubicBezTo>
                  <a:cubicBezTo>
                    <a:pt x="19" y="947"/>
                    <a:pt x="11" y="908"/>
                    <a:pt x="7" y="869"/>
                  </a:cubicBezTo>
                  <a:cubicBezTo>
                    <a:pt x="2" y="826"/>
                    <a:pt x="0" y="783"/>
                    <a:pt x="2" y="740"/>
                  </a:cubicBezTo>
                  <a:cubicBezTo>
                    <a:pt x="4" y="702"/>
                    <a:pt x="7" y="664"/>
                    <a:pt x="15" y="627"/>
                  </a:cubicBezTo>
                  <a:cubicBezTo>
                    <a:pt x="24" y="578"/>
                    <a:pt x="38" y="530"/>
                    <a:pt x="57" y="483"/>
                  </a:cubicBezTo>
                  <a:cubicBezTo>
                    <a:pt x="78" y="433"/>
                    <a:pt x="103" y="385"/>
                    <a:pt x="134" y="340"/>
                  </a:cubicBezTo>
                  <a:cubicBezTo>
                    <a:pt x="163" y="297"/>
                    <a:pt x="196" y="258"/>
                    <a:pt x="233" y="222"/>
                  </a:cubicBezTo>
                  <a:cubicBezTo>
                    <a:pt x="277" y="179"/>
                    <a:pt x="325" y="141"/>
                    <a:pt x="378" y="109"/>
                  </a:cubicBezTo>
                  <a:cubicBezTo>
                    <a:pt x="430" y="79"/>
                    <a:pt x="484" y="54"/>
                    <a:pt x="541" y="36"/>
                  </a:cubicBezTo>
                  <a:cubicBezTo>
                    <a:pt x="591" y="20"/>
                    <a:pt x="643" y="9"/>
                    <a:pt x="695" y="5"/>
                  </a:cubicBezTo>
                  <a:cubicBezTo>
                    <a:pt x="723" y="2"/>
                    <a:pt x="751" y="1"/>
                    <a:pt x="779" y="0"/>
                  </a:cubicBezTo>
                  <a:cubicBezTo>
                    <a:pt x="859" y="0"/>
                    <a:pt x="937" y="11"/>
                    <a:pt x="1014" y="35"/>
                  </a:cubicBezTo>
                  <a:cubicBezTo>
                    <a:pt x="1100" y="63"/>
                    <a:pt x="1180" y="104"/>
                    <a:pt x="1253" y="159"/>
                  </a:cubicBezTo>
                  <a:cubicBezTo>
                    <a:pt x="1282" y="182"/>
                    <a:pt x="1310" y="206"/>
                    <a:pt x="1336" y="233"/>
                  </a:cubicBezTo>
                  <a:cubicBezTo>
                    <a:pt x="1372" y="270"/>
                    <a:pt x="1404" y="310"/>
                    <a:pt x="1432" y="353"/>
                  </a:cubicBezTo>
                  <a:cubicBezTo>
                    <a:pt x="1474" y="417"/>
                    <a:pt x="1506" y="486"/>
                    <a:pt x="1527" y="560"/>
                  </a:cubicBezTo>
                  <a:cubicBezTo>
                    <a:pt x="1539" y="602"/>
                    <a:pt x="1547" y="645"/>
                    <a:pt x="1552" y="688"/>
                  </a:cubicBezTo>
                  <a:cubicBezTo>
                    <a:pt x="1556" y="726"/>
                    <a:pt x="1557" y="765"/>
                    <a:pt x="1556" y="803"/>
                  </a:cubicBezTo>
                  <a:cubicBezTo>
                    <a:pt x="1554" y="843"/>
                    <a:pt x="1550" y="883"/>
                    <a:pt x="1543" y="922"/>
                  </a:cubicBezTo>
                  <a:cubicBezTo>
                    <a:pt x="1527" y="1004"/>
                    <a:pt x="1498" y="1082"/>
                    <a:pt x="1457" y="1155"/>
                  </a:cubicBezTo>
                  <a:cubicBezTo>
                    <a:pt x="1428" y="1206"/>
                    <a:pt x="1394" y="1252"/>
                    <a:pt x="1355" y="1295"/>
                  </a:cubicBezTo>
                  <a:cubicBezTo>
                    <a:pt x="1313" y="1341"/>
                    <a:pt x="1265" y="1382"/>
                    <a:pt x="1213" y="1417"/>
                  </a:cubicBezTo>
                  <a:cubicBezTo>
                    <a:pt x="1179" y="1441"/>
                    <a:pt x="1143" y="1461"/>
                    <a:pt x="1105" y="1478"/>
                  </a:cubicBezTo>
                  <a:cubicBezTo>
                    <a:pt x="1064" y="1497"/>
                    <a:pt x="1021" y="1513"/>
                    <a:pt x="977" y="1524"/>
                  </a:cubicBezTo>
                  <a:cubicBezTo>
                    <a:pt x="933" y="1535"/>
                    <a:pt x="889" y="1543"/>
                    <a:pt x="844" y="1545"/>
                  </a:cubicBezTo>
                  <a:cubicBezTo>
                    <a:pt x="822" y="1546"/>
                    <a:pt x="800" y="1545"/>
                    <a:pt x="779" y="1545"/>
                  </a:cubicBezTo>
                  <a:cubicBezTo>
                    <a:pt x="779" y="1545"/>
                    <a:pt x="779" y="1545"/>
                    <a:pt x="779" y="1545"/>
                  </a:cubicBezTo>
                  <a:close/>
                  <a:moveTo>
                    <a:pt x="779" y="1517"/>
                  </a:moveTo>
                  <a:cubicBezTo>
                    <a:pt x="781" y="1517"/>
                    <a:pt x="784" y="1517"/>
                    <a:pt x="787" y="1517"/>
                  </a:cubicBezTo>
                  <a:cubicBezTo>
                    <a:pt x="824" y="1517"/>
                    <a:pt x="861" y="1513"/>
                    <a:pt x="898" y="1507"/>
                  </a:cubicBezTo>
                  <a:cubicBezTo>
                    <a:pt x="966" y="1496"/>
                    <a:pt x="1030" y="1477"/>
                    <a:pt x="1092" y="1448"/>
                  </a:cubicBezTo>
                  <a:cubicBezTo>
                    <a:pt x="1169" y="1412"/>
                    <a:pt x="1239" y="1365"/>
                    <a:pt x="1300" y="1305"/>
                  </a:cubicBezTo>
                  <a:cubicBezTo>
                    <a:pt x="1339" y="1267"/>
                    <a:pt x="1374" y="1224"/>
                    <a:pt x="1404" y="1178"/>
                  </a:cubicBezTo>
                  <a:cubicBezTo>
                    <a:pt x="1438" y="1127"/>
                    <a:pt x="1464" y="1072"/>
                    <a:pt x="1484" y="1014"/>
                  </a:cubicBezTo>
                  <a:cubicBezTo>
                    <a:pt x="1506" y="951"/>
                    <a:pt x="1519" y="886"/>
                    <a:pt x="1523" y="820"/>
                  </a:cubicBezTo>
                  <a:cubicBezTo>
                    <a:pt x="1527" y="761"/>
                    <a:pt x="1523" y="702"/>
                    <a:pt x="1513" y="644"/>
                  </a:cubicBezTo>
                  <a:cubicBezTo>
                    <a:pt x="1499" y="568"/>
                    <a:pt x="1474" y="496"/>
                    <a:pt x="1439" y="429"/>
                  </a:cubicBezTo>
                  <a:cubicBezTo>
                    <a:pt x="1399" y="354"/>
                    <a:pt x="1349" y="289"/>
                    <a:pt x="1288" y="232"/>
                  </a:cubicBezTo>
                  <a:cubicBezTo>
                    <a:pt x="1239" y="186"/>
                    <a:pt x="1184" y="148"/>
                    <a:pt x="1125" y="117"/>
                  </a:cubicBezTo>
                  <a:cubicBezTo>
                    <a:pt x="1073" y="90"/>
                    <a:pt x="1018" y="69"/>
                    <a:pt x="961" y="54"/>
                  </a:cubicBezTo>
                  <a:cubicBezTo>
                    <a:pt x="914" y="42"/>
                    <a:pt x="865" y="34"/>
                    <a:pt x="816" y="32"/>
                  </a:cubicBezTo>
                  <a:cubicBezTo>
                    <a:pt x="765" y="30"/>
                    <a:pt x="714" y="32"/>
                    <a:pt x="663" y="40"/>
                  </a:cubicBezTo>
                  <a:cubicBezTo>
                    <a:pt x="575" y="55"/>
                    <a:pt x="492" y="83"/>
                    <a:pt x="414" y="127"/>
                  </a:cubicBezTo>
                  <a:cubicBezTo>
                    <a:pt x="345" y="166"/>
                    <a:pt x="283" y="214"/>
                    <a:pt x="230" y="272"/>
                  </a:cubicBezTo>
                  <a:cubicBezTo>
                    <a:pt x="180" y="326"/>
                    <a:pt x="139" y="386"/>
                    <a:pt x="107" y="451"/>
                  </a:cubicBezTo>
                  <a:cubicBezTo>
                    <a:pt x="73" y="522"/>
                    <a:pt x="50" y="596"/>
                    <a:pt x="40" y="674"/>
                  </a:cubicBezTo>
                  <a:cubicBezTo>
                    <a:pt x="31" y="737"/>
                    <a:pt x="30" y="799"/>
                    <a:pt x="38" y="861"/>
                  </a:cubicBezTo>
                  <a:cubicBezTo>
                    <a:pt x="44" y="914"/>
                    <a:pt x="56" y="965"/>
                    <a:pt x="73" y="1015"/>
                  </a:cubicBezTo>
                  <a:cubicBezTo>
                    <a:pt x="99" y="1090"/>
                    <a:pt x="136" y="1158"/>
                    <a:pt x="183" y="1221"/>
                  </a:cubicBezTo>
                  <a:cubicBezTo>
                    <a:pt x="222" y="1272"/>
                    <a:pt x="267" y="1318"/>
                    <a:pt x="318" y="1358"/>
                  </a:cubicBezTo>
                  <a:cubicBezTo>
                    <a:pt x="368" y="1397"/>
                    <a:pt x="423" y="1430"/>
                    <a:pt x="481" y="1455"/>
                  </a:cubicBezTo>
                  <a:cubicBezTo>
                    <a:pt x="537" y="1479"/>
                    <a:pt x="596" y="1497"/>
                    <a:pt x="656" y="1507"/>
                  </a:cubicBezTo>
                  <a:cubicBezTo>
                    <a:pt x="697" y="1514"/>
                    <a:pt x="738" y="1517"/>
                    <a:pt x="779" y="151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8234038" y="384850"/>
              <a:ext cx="6128902" cy="6093076"/>
            </a:xfrm>
            <a:custGeom>
              <a:avLst/>
              <a:gdLst>
                <a:gd name="T0" fmla="*/ 384 w 1497"/>
                <a:gd name="T1" fmla="*/ 97 h 1487"/>
                <a:gd name="T2" fmla="*/ 1270 w 1497"/>
                <a:gd name="T3" fmla="*/ 1275 h 1487"/>
                <a:gd name="T4" fmla="*/ 1308 w 1497"/>
                <a:gd name="T5" fmla="*/ 1036 h 1487"/>
                <a:gd name="T6" fmla="*/ 1285 w 1497"/>
                <a:gd name="T7" fmla="*/ 1026 h 1487"/>
                <a:gd name="T8" fmla="*/ 1199 w 1497"/>
                <a:gd name="T9" fmla="*/ 1188 h 1487"/>
                <a:gd name="T10" fmla="*/ 1195 w 1497"/>
                <a:gd name="T11" fmla="*/ 1139 h 1487"/>
                <a:gd name="T12" fmla="*/ 1233 w 1497"/>
                <a:gd name="T13" fmla="*/ 1093 h 1487"/>
                <a:gd name="T14" fmla="*/ 864 w 1497"/>
                <a:gd name="T15" fmla="*/ 152 h 1487"/>
                <a:gd name="T16" fmla="*/ 904 w 1497"/>
                <a:gd name="T17" fmla="*/ 203 h 1487"/>
                <a:gd name="T18" fmla="*/ 973 w 1497"/>
                <a:gd name="T19" fmla="*/ 164 h 1487"/>
                <a:gd name="T20" fmla="*/ 936 w 1497"/>
                <a:gd name="T21" fmla="*/ 123 h 1487"/>
                <a:gd name="T22" fmla="*/ 923 w 1497"/>
                <a:gd name="T23" fmla="*/ 162 h 1487"/>
                <a:gd name="T24" fmla="*/ 924 w 1497"/>
                <a:gd name="T25" fmla="*/ 116 h 1487"/>
                <a:gd name="T26" fmla="*/ 634 w 1497"/>
                <a:gd name="T27" fmla="*/ 145 h 1487"/>
                <a:gd name="T28" fmla="*/ 582 w 1497"/>
                <a:gd name="T29" fmla="*/ 98 h 1487"/>
                <a:gd name="T30" fmla="*/ 547 w 1497"/>
                <a:gd name="T31" fmla="*/ 107 h 1487"/>
                <a:gd name="T32" fmla="*/ 597 w 1497"/>
                <a:gd name="T33" fmla="*/ 195 h 1487"/>
                <a:gd name="T34" fmla="*/ 624 w 1497"/>
                <a:gd name="T35" fmla="*/ 127 h 1487"/>
                <a:gd name="T36" fmla="*/ 197 w 1497"/>
                <a:gd name="T37" fmla="*/ 1136 h 1487"/>
                <a:gd name="T38" fmla="*/ 195 w 1497"/>
                <a:gd name="T39" fmla="*/ 947 h 1487"/>
                <a:gd name="T40" fmla="*/ 134 w 1497"/>
                <a:gd name="T41" fmla="*/ 1028 h 1487"/>
                <a:gd name="T42" fmla="*/ 153 w 1497"/>
                <a:gd name="T43" fmla="*/ 488 h 1487"/>
                <a:gd name="T44" fmla="*/ 105 w 1497"/>
                <a:gd name="T45" fmla="*/ 535 h 1487"/>
                <a:gd name="T46" fmla="*/ 133 w 1497"/>
                <a:gd name="T47" fmla="*/ 612 h 1487"/>
                <a:gd name="T48" fmla="*/ 173 w 1497"/>
                <a:gd name="T49" fmla="*/ 588 h 1487"/>
                <a:gd name="T50" fmla="*/ 1362 w 1497"/>
                <a:gd name="T51" fmla="*/ 492 h 1487"/>
                <a:gd name="T52" fmla="*/ 1337 w 1497"/>
                <a:gd name="T53" fmla="*/ 534 h 1487"/>
                <a:gd name="T54" fmla="*/ 1321 w 1497"/>
                <a:gd name="T55" fmla="*/ 593 h 1487"/>
                <a:gd name="T56" fmla="*/ 1370 w 1497"/>
                <a:gd name="T57" fmla="*/ 595 h 1487"/>
                <a:gd name="T58" fmla="*/ 1399 w 1497"/>
                <a:gd name="T59" fmla="*/ 538 h 1487"/>
                <a:gd name="T60" fmla="*/ 924 w 1497"/>
                <a:gd name="T61" fmla="*/ 1318 h 1487"/>
                <a:gd name="T62" fmla="*/ 809 w 1497"/>
                <a:gd name="T63" fmla="*/ 1406 h 1487"/>
                <a:gd name="T64" fmla="*/ 809 w 1497"/>
                <a:gd name="T65" fmla="*/ 1348 h 1487"/>
                <a:gd name="T66" fmla="*/ 877 w 1497"/>
                <a:gd name="T67" fmla="*/ 1353 h 1487"/>
                <a:gd name="T68" fmla="*/ 291 w 1497"/>
                <a:gd name="T69" fmla="*/ 295 h 1487"/>
                <a:gd name="T70" fmla="*/ 286 w 1497"/>
                <a:gd name="T71" fmla="*/ 322 h 1487"/>
                <a:gd name="T72" fmla="*/ 339 w 1497"/>
                <a:gd name="T73" fmla="*/ 318 h 1487"/>
                <a:gd name="T74" fmla="*/ 312 w 1497"/>
                <a:gd name="T75" fmla="*/ 218 h 1487"/>
                <a:gd name="T76" fmla="*/ 1173 w 1497"/>
                <a:gd name="T77" fmla="*/ 278 h 1487"/>
                <a:gd name="T78" fmla="*/ 1238 w 1497"/>
                <a:gd name="T79" fmla="*/ 330 h 1487"/>
                <a:gd name="T80" fmla="*/ 1188 w 1497"/>
                <a:gd name="T81" fmla="*/ 285 h 1487"/>
                <a:gd name="T82" fmla="*/ 693 w 1497"/>
                <a:gd name="T83" fmla="*/ 1382 h 1487"/>
                <a:gd name="T84" fmla="*/ 724 w 1497"/>
                <a:gd name="T85" fmla="*/ 1363 h 1487"/>
                <a:gd name="T86" fmla="*/ 665 w 1497"/>
                <a:gd name="T87" fmla="*/ 1400 h 1487"/>
                <a:gd name="T88" fmla="*/ 1405 w 1497"/>
                <a:gd name="T89" fmla="*/ 889 h 1487"/>
                <a:gd name="T90" fmla="*/ 1299 w 1497"/>
                <a:gd name="T91" fmla="*/ 947 h 1487"/>
                <a:gd name="T92" fmla="*/ 471 w 1497"/>
                <a:gd name="T93" fmla="*/ 1275 h 1487"/>
                <a:gd name="T94" fmla="*/ 526 w 1497"/>
                <a:gd name="T95" fmla="*/ 1339 h 1487"/>
                <a:gd name="T96" fmla="*/ 1081 w 1497"/>
                <a:gd name="T97" fmla="*/ 1228 h 1487"/>
                <a:gd name="T98" fmla="*/ 1143 w 1497"/>
                <a:gd name="T99" fmla="*/ 1256 h 1487"/>
                <a:gd name="T100" fmla="*/ 364 w 1497"/>
                <a:gd name="T101" fmla="*/ 1191 h 1487"/>
                <a:gd name="T102" fmla="*/ 302 w 1497"/>
                <a:gd name="T103" fmla="*/ 1252 h 1487"/>
                <a:gd name="T104" fmla="*/ 1019 w 1497"/>
                <a:gd name="T105" fmla="*/ 1265 h 1487"/>
                <a:gd name="T106" fmla="*/ 1138 w 1497"/>
                <a:gd name="T107" fmla="*/ 326 h 1487"/>
                <a:gd name="T108" fmla="*/ 1178 w 1497"/>
                <a:gd name="T109" fmla="*/ 373 h 1487"/>
                <a:gd name="T110" fmla="*/ 1160 w 1497"/>
                <a:gd name="T111" fmla="*/ 330 h 1487"/>
                <a:gd name="T112" fmla="*/ 577 w 1497"/>
                <a:gd name="T113" fmla="*/ 1376 h 1487"/>
                <a:gd name="T114" fmla="*/ 108 w 1497"/>
                <a:gd name="T115" fmla="*/ 859 h 1487"/>
                <a:gd name="T116" fmla="*/ 186 w 1497"/>
                <a:gd name="T117" fmla="*/ 92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7" h="1487">
                  <a:moveTo>
                    <a:pt x="749" y="1487"/>
                  </a:moveTo>
                  <a:cubicBezTo>
                    <a:pt x="708" y="1487"/>
                    <a:pt x="667" y="1484"/>
                    <a:pt x="626" y="1477"/>
                  </a:cubicBezTo>
                  <a:cubicBezTo>
                    <a:pt x="566" y="1467"/>
                    <a:pt x="507" y="1449"/>
                    <a:pt x="451" y="1425"/>
                  </a:cubicBezTo>
                  <a:cubicBezTo>
                    <a:pt x="393" y="1400"/>
                    <a:pt x="338" y="1367"/>
                    <a:pt x="288" y="1328"/>
                  </a:cubicBezTo>
                  <a:cubicBezTo>
                    <a:pt x="237" y="1288"/>
                    <a:pt x="192" y="1242"/>
                    <a:pt x="153" y="1191"/>
                  </a:cubicBezTo>
                  <a:cubicBezTo>
                    <a:pt x="106" y="1128"/>
                    <a:pt x="69" y="1060"/>
                    <a:pt x="43" y="985"/>
                  </a:cubicBezTo>
                  <a:cubicBezTo>
                    <a:pt x="26" y="935"/>
                    <a:pt x="14" y="884"/>
                    <a:pt x="8" y="831"/>
                  </a:cubicBezTo>
                  <a:cubicBezTo>
                    <a:pt x="0" y="769"/>
                    <a:pt x="1" y="707"/>
                    <a:pt x="10" y="644"/>
                  </a:cubicBezTo>
                  <a:cubicBezTo>
                    <a:pt x="20" y="566"/>
                    <a:pt x="43" y="492"/>
                    <a:pt x="77" y="421"/>
                  </a:cubicBezTo>
                  <a:cubicBezTo>
                    <a:pt x="109" y="356"/>
                    <a:pt x="150" y="296"/>
                    <a:pt x="200" y="242"/>
                  </a:cubicBezTo>
                  <a:cubicBezTo>
                    <a:pt x="253" y="184"/>
                    <a:pt x="315" y="136"/>
                    <a:pt x="384" y="97"/>
                  </a:cubicBezTo>
                  <a:cubicBezTo>
                    <a:pt x="462" y="53"/>
                    <a:pt x="545" y="25"/>
                    <a:pt x="633" y="10"/>
                  </a:cubicBezTo>
                  <a:cubicBezTo>
                    <a:pt x="684" y="2"/>
                    <a:pt x="735" y="0"/>
                    <a:pt x="786" y="2"/>
                  </a:cubicBezTo>
                  <a:cubicBezTo>
                    <a:pt x="835" y="4"/>
                    <a:pt x="884" y="12"/>
                    <a:pt x="931" y="24"/>
                  </a:cubicBezTo>
                  <a:cubicBezTo>
                    <a:pt x="988" y="39"/>
                    <a:pt x="1043" y="60"/>
                    <a:pt x="1095" y="87"/>
                  </a:cubicBezTo>
                  <a:cubicBezTo>
                    <a:pt x="1154" y="118"/>
                    <a:pt x="1209" y="156"/>
                    <a:pt x="1258" y="202"/>
                  </a:cubicBezTo>
                  <a:cubicBezTo>
                    <a:pt x="1319" y="259"/>
                    <a:pt x="1369" y="324"/>
                    <a:pt x="1409" y="399"/>
                  </a:cubicBezTo>
                  <a:cubicBezTo>
                    <a:pt x="1444" y="466"/>
                    <a:pt x="1469" y="538"/>
                    <a:pt x="1483" y="614"/>
                  </a:cubicBezTo>
                  <a:cubicBezTo>
                    <a:pt x="1493" y="672"/>
                    <a:pt x="1497" y="731"/>
                    <a:pt x="1493" y="790"/>
                  </a:cubicBezTo>
                  <a:cubicBezTo>
                    <a:pt x="1489" y="856"/>
                    <a:pt x="1476" y="921"/>
                    <a:pt x="1454" y="984"/>
                  </a:cubicBezTo>
                  <a:cubicBezTo>
                    <a:pt x="1434" y="1042"/>
                    <a:pt x="1408" y="1097"/>
                    <a:pt x="1374" y="1148"/>
                  </a:cubicBezTo>
                  <a:cubicBezTo>
                    <a:pt x="1344" y="1194"/>
                    <a:pt x="1309" y="1237"/>
                    <a:pt x="1270" y="1275"/>
                  </a:cubicBezTo>
                  <a:cubicBezTo>
                    <a:pt x="1209" y="1335"/>
                    <a:pt x="1139" y="1382"/>
                    <a:pt x="1062" y="1418"/>
                  </a:cubicBezTo>
                  <a:cubicBezTo>
                    <a:pt x="1000" y="1447"/>
                    <a:pt x="936" y="1466"/>
                    <a:pt x="868" y="1477"/>
                  </a:cubicBezTo>
                  <a:cubicBezTo>
                    <a:pt x="831" y="1483"/>
                    <a:pt x="794" y="1487"/>
                    <a:pt x="757" y="1487"/>
                  </a:cubicBezTo>
                  <a:cubicBezTo>
                    <a:pt x="754" y="1487"/>
                    <a:pt x="751" y="1487"/>
                    <a:pt x="749" y="1487"/>
                  </a:cubicBezTo>
                  <a:close/>
                  <a:moveTo>
                    <a:pt x="739" y="1275"/>
                  </a:moveTo>
                  <a:cubicBezTo>
                    <a:pt x="1027" y="1283"/>
                    <a:pt x="1257" y="1049"/>
                    <a:pt x="1264" y="772"/>
                  </a:cubicBezTo>
                  <a:cubicBezTo>
                    <a:pt x="1272" y="473"/>
                    <a:pt x="1028" y="234"/>
                    <a:pt x="737" y="240"/>
                  </a:cubicBezTo>
                  <a:cubicBezTo>
                    <a:pt x="462" y="245"/>
                    <a:pt x="237" y="469"/>
                    <a:pt x="230" y="745"/>
                  </a:cubicBezTo>
                  <a:cubicBezTo>
                    <a:pt x="224" y="1043"/>
                    <a:pt x="464" y="1275"/>
                    <a:pt x="739" y="1275"/>
                  </a:cubicBezTo>
                  <a:close/>
                  <a:moveTo>
                    <a:pt x="1289" y="1051"/>
                  </a:moveTo>
                  <a:cubicBezTo>
                    <a:pt x="1296" y="1045"/>
                    <a:pt x="1302" y="1041"/>
                    <a:pt x="1308" y="1036"/>
                  </a:cubicBezTo>
                  <a:cubicBezTo>
                    <a:pt x="1311" y="1032"/>
                    <a:pt x="1314" y="1028"/>
                    <a:pt x="1318" y="1024"/>
                  </a:cubicBezTo>
                  <a:cubicBezTo>
                    <a:pt x="1324" y="1019"/>
                    <a:pt x="1329" y="1019"/>
                    <a:pt x="1336" y="1023"/>
                  </a:cubicBezTo>
                  <a:cubicBezTo>
                    <a:pt x="1342" y="1027"/>
                    <a:pt x="1344" y="1032"/>
                    <a:pt x="1341" y="1039"/>
                  </a:cubicBezTo>
                  <a:cubicBezTo>
                    <a:pt x="1339" y="1045"/>
                    <a:pt x="1335" y="1051"/>
                    <a:pt x="1331" y="1056"/>
                  </a:cubicBezTo>
                  <a:cubicBezTo>
                    <a:pt x="1329" y="1060"/>
                    <a:pt x="1326" y="1062"/>
                    <a:pt x="1323" y="1066"/>
                  </a:cubicBezTo>
                  <a:cubicBezTo>
                    <a:pt x="1328" y="1067"/>
                    <a:pt x="1333" y="1070"/>
                    <a:pt x="1337" y="1065"/>
                  </a:cubicBezTo>
                  <a:cubicBezTo>
                    <a:pt x="1346" y="1055"/>
                    <a:pt x="1352" y="1045"/>
                    <a:pt x="1355" y="1032"/>
                  </a:cubicBezTo>
                  <a:cubicBezTo>
                    <a:pt x="1357" y="1024"/>
                    <a:pt x="1356" y="1016"/>
                    <a:pt x="1349" y="1009"/>
                  </a:cubicBezTo>
                  <a:cubicBezTo>
                    <a:pt x="1335" y="995"/>
                    <a:pt x="1321" y="996"/>
                    <a:pt x="1308" y="1011"/>
                  </a:cubicBezTo>
                  <a:cubicBezTo>
                    <a:pt x="1304" y="1015"/>
                    <a:pt x="1300" y="1020"/>
                    <a:pt x="1295" y="1024"/>
                  </a:cubicBezTo>
                  <a:cubicBezTo>
                    <a:pt x="1293" y="1026"/>
                    <a:pt x="1288" y="1027"/>
                    <a:pt x="1285" y="1026"/>
                  </a:cubicBezTo>
                  <a:cubicBezTo>
                    <a:pt x="1283" y="1024"/>
                    <a:pt x="1282" y="1020"/>
                    <a:pt x="1281" y="1016"/>
                  </a:cubicBezTo>
                  <a:cubicBezTo>
                    <a:pt x="1281" y="1014"/>
                    <a:pt x="1282" y="1011"/>
                    <a:pt x="1284" y="1008"/>
                  </a:cubicBezTo>
                  <a:cubicBezTo>
                    <a:pt x="1288" y="1001"/>
                    <a:pt x="1293" y="994"/>
                    <a:pt x="1299" y="985"/>
                  </a:cubicBezTo>
                  <a:cubicBezTo>
                    <a:pt x="1294" y="985"/>
                    <a:pt x="1288" y="984"/>
                    <a:pt x="1286" y="986"/>
                  </a:cubicBezTo>
                  <a:cubicBezTo>
                    <a:pt x="1274" y="1001"/>
                    <a:pt x="1262" y="1016"/>
                    <a:pt x="1269" y="1039"/>
                  </a:cubicBezTo>
                  <a:cubicBezTo>
                    <a:pt x="1256" y="1039"/>
                    <a:pt x="1249" y="1049"/>
                    <a:pt x="1244" y="1059"/>
                  </a:cubicBezTo>
                  <a:cubicBezTo>
                    <a:pt x="1227" y="1087"/>
                    <a:pt x="1206" y="1112"/>
                    <a:pt x="1185" y="1137"/>
                  </a:cubicBezTo>
                  <a:cubicBezTo>
                    <a:pt x="1182" y="1140"/>
                    <a:pt x="1182" y="1142"/>
                    <a:pt x="1184" y="1146"/>
                  </a:cubicBezTo>
                  <a:cubicBezTo>
                    <a:pt x="1190" y="1158"/>
                    <a:pt x="1195" y="1170"/>
                    <a:pt x="1201" y="1183"/>
                  </a:cubicBezTo>
                  <a:cubicBezTo>
                    <a:pt x="1202" y="1185"/>
                    <a:pt x="1202" y="1187"/>
                    <a:pt x="1203" y="1190"/>
                  </a:cubicBezTo>
                  <a:cubicBezTo>
                    <a:pt x="1201" y="1189"/>
                    <a:pt x="1200" y="1189"/>
                    <a:pt x="1199" y="1188"/>
                  </a:cubicBezTo>
                  <a:cubicBezTo>
                    <a:pt x="1185" y="1183"/>
                    <a:pt x="1171" y="1179"/>
                    <a:pt x="1157" y="1173"/>
                  </a:cubicBezTo>
                  <a:cubicBezTo>
                    <a:pt x="1153" y="1172"/>
                    <a:pt x="1150" y="1172"/>
                    <a:pt x="1147" y="1175"/>
                  </a:cubicBezTo>
                  <a:cubicBezTo>
                    <a:pt x="1143" y="1179"/>
                    <a:pt x="1139" y="1182"/>
                    <a:pt x="1135" y="1186"/>
                  </a:cubicBezTo>
                  <a:cubicBezTo>
                    <a:pt x="1131" y="1189"/>
                    <a:pt x="1127" y="1193"/>
                    <a:pt x="1123" y="1196"/>
                  </a:cubicBezTo>
                  <a:cubicBezTo>
                    <a:pt x="1141" y="1219"/>
                    <a:pt x="1160" y="1240"/>
                    <a:pt x="1178" y="1262"/>
                  </a:cubicBezTo>
                  <a:cubicBezTo>
                    <a:pt x="1184" y="1257"/>
                    <a:pt x="1188" y="1253"/>
                    <a:pt x="1193" y="1249"/>
                  </a:cubicBezTo>
                  <a:cubicBezTo>
                    <a:pt x="1175" y="1229"/>
                    <a:pt x="1158" y="1209"/>
                    <a:pt x="1141" y="1189"/>
                  </a:cubicBezTo>
                  <a:cubicBezTo>
                    <a:pt x="1141" y="1188"/>
                    <a:pt x="1142" y="1188"/>
                    <a:pt x="1142" y="1187"/>
                  </a:cubicBezTo>
                  <a:cubicBezTo>
                    <a:pt x="1170" y="1197"/>
                    <a:pt x="1197" y="1207"/>
                    <a:pt x="1227" y="1217"/>
                  </a:cubicBezTo>
                  <a:cubicBezTo>
                    <a:pt x="1215" y="1190"/>
                    <a:pt x="1204" y="1165"/>
                    <a:pt x="1193" y="1140"/>
                  </a:cubicBezTo>
                  <a:cubicBezTo>
                    <a:pt x="1194" y="1139"/>
                    <a:pt x="1194" y="1139"/>
                    <a:pt x="1195" y="1139"/>
                  </a:cubicBezTo>
                  <a:cubicBezTo>
                    <a:pt x="1215" y="1155"/>
                    <a:pt x="1235" y="1171"/>
                    <a:pt x="1255" y="1187"/>
                  </a:cubicBezTo>
                  <a:cubicBezTo>
                    <a:pt x="1268" y="1172"/>
                    <a:pt x="1280" y="1157"/>
                    <a:pt x="1292" y="1141"/>
                  </a:cubicBezTo>
                  <a:cubicBezTo>
                    <a:pt x="1289" y="1139"/>
                    <a:pt x="1287" y="1137"/>
                    <a:pt x="1284" y="1135"/>
                  </a:cubicBezTo>
                  <a:cubicBezTo>
                    <a:pt x="1276" y="1146"/>
                    <a:pt x="1268" y="1156"/>
                    <a:pt x="1259" y="1166"/>
                  </a:cubicBezTo>
                  <a:cubicBezTo>
                    <a:pt x="1252" y="1161"/>
                    <a:pt x="1247" y="1156"/>
                    <a:pt x="1241" y="1152"/>
                  </a:cubicBezTo>
                  <a:cubicBezTo>
                    <a:pt x="1236" y="1148"/>
                    <a:pt x="1237" y="1146"/>
                    <a:pt x="1240" y="1142"/>
                  </a:cubicBezTo>
                  <a:cubicBezTo>
                    <a:pt x="1246" y="1136"/>
                    <a:pt x="1251" y="1129"/>
                    <a:pt x="1256" y="1122"/>
                  </a:cubicBezTo>
                  <a:cubicBezTo>
                    <a:pt x="1254" y="1120"/>
                    <a:pt x="1251" y="1118"/>
                    <a:pt x="1249" y="1116"/>
                  </a:cubicBezTo>
                  <a:cubicBezTo>
                    <a:pt x="1242" y="1124"/>
                    <a:pt x="1235" y="1132"/>
                    <a:pt x="1228" y="1141"/>
                  </a:cubicBezTo>
                  <a:cubicBezTo>
                    <a:pt x="1221" y="1135"/>
                    <a:pt x="1215" y="1130"/>
                    <a:pt x="1208" y="1125"/>
                  </a:cubicBezTo>
                  <a:cubicBezTo>
                    <a:pt x="1216" y="1114"/>
                    <a:pt x="1225" y="1104"/>
                    <a:pt x="1233" y="1093"/>
                  </a:cubicBezTo>
                  <a:cubicBezTo>
                    <a:pt x="1255" y="1107"/>
                    <a:pt x="1276" y="1121"/>
                    <a:pt x="1297" y="1134"/>
                  </a:cubicBezTo>
                  <a:cubicBezTo>
                    <a:pt x="1301" y="1129"/>
                    <a:pt x="1304" y="1124"/>
                    <a:pt x="1307" y="1119"/>
                  </a:cubicBezTo>
                  <a:cubicBezTo>
                    <a:pt x="1294" y="1110"/>
                    <a:pt x="1282" y="1103"/>
                    <a:pt x="1271" y="1095"/>
                  </a:cubicBezTo>
                  <a:cubicBezTo>
                    <a:pt x="1273" y="1093"/>
                    <a:pt x="1275" y="1093"/>
                    <a:pt x="1278" y="1093"/>
                  </a:cubicBezTo>
                  <a:cubicBezTo>
                    <a:pt x="1290" y="1094"/>
                    <a:pt x="1302" y="1095"/>
                    <a:pt x="1315" y="1095"/>
                  </a:cubicBezTo>
                  <a:cubicBezTo>
                    <a:pt x="1317" y="1096"/>
                    <a:pt x="1321" y="1095"/>
                    <a:pt x="1322" y="1094"/>
                  </a:cubicBezTo>
                  <a:cubicBezTo>
                    <a:pt x="1326" y="1089"/>
                    <a:pt x="1329" y="1084"/>
                    <a:pt x="1334" y="1077"/>
                  </a:cubicBezTo>
                  <a:cubicBezTo>
                    <a:pt x="1318" y="1077"/>
                    <a:pt x="1304" y="1077"/>
                    <a:pt x="1289" y="1077"/>
                  </a:cubicBezTo>
                  <a:cubicBezTo>
                    <a:pt x="1292" y="1067"/>
                    <a:pt x="1294" y="1058"/>
                    <a:pt x="1289" y="1051"/>
                  </a:cubicBezTo>
                  <a:close/>
                  <a:moveTo>
                    <a:pt x="882" y="126"/>
                  </a:moveTo>
                  <a:cubicBezTo>
                    <a:pt x="876" y="135"/>
                    <a:pt x="869" y="143"/>
                    <a:pt x="864" y="152"/>
                  </a:cubicBezTo>
                  <a:cubicBezTo>
                    <a:pt x="857" y="167"/>
                    <a:pt x="859" y="174"/>
                    <a:pt x="873" y="184"/>
                  </a:cubicBezTo>
                  <a:cubicBezTo>
                    <a:pt x="874" y="185"/>
                    <a:pt x="875" y="186"/>
                    <a:pt x="877" y="189"/>
                  </a:cubicBezTo>
                  <a:cubicBezTo>
                    <a:pt x="874" y="189"/>
                    <a:pt x="872" y="189"/>
                    <a:pt x="870" y="189"/>
                  </a:cubicBezTo>
                  <a:cubicBezTo>
                    <a:pt x="867" y="190"/>
                    <a:pt x="864" y="191"/>
                    <a:pt x="860" y="193"/>
                  </a:cubicBezTo>
                  <a:cubicBezTo>
                    <a:pt x="862" y="196"/>
                    <a:pt x="863" y="199"/>
                    <a:pt x="864" y="202"/>
                  </a:cubicBezTo>
                  <a:cubicBezTo>
                    <a:pt x="865" y="203"/>
                    <a:pt x="867" y="204"/>
                    <a:pt x="868" y="205"/>
                  </a:cubicBezTo>
                  <a:cubicBezTo>
                    <a:pt x="869" y="206"/>
                    <a:pt x="870" y="208"/>
                    <a:pt x="872" y="209"/>
                  </a:cubicBezTo>
                  <a:cubicBezTo>
                    <a:pt x="874" y="211"/>
                    <a:pt x="876" y="213"/>
                    <a:pt x="878" y="214"/>
                  </a:cubicBezTo>
                  <a:cubicBezTo>
                    <a:pt x="881" y="215"/>
                    <a:pt x="884" y="213"/>
                    <a:pt x="884" y="210"/>
                  </a:cubicBezTo>
                  <a:cubicBezTo>
                    <a:pt x="885" y="206"/>
                    <a:pt x="887" y="205"/>
                    <a:pt x="891" y="206"/>
                  </a:cubicBezTo>
                  <a:cubicBezTo>
                    <a:pt x="896" y="206"/>
                    <a:pt x="902" y="208"/>
                    <a:pt x="904" y="203"/>
                  </a:cubicBezTo>
                  <a:cubicBezTo>
                    <a:pt x="909" y="209"/>
                    <a:pt x="912" y="216"/>
                    <a:pt x="917" y="221"/>
                  </a:cubicBezTo>
                  <a:cubicBezTo>
                    <a:pt x="925" y="228"/>
                    <a:pt x="935" y="231"/>
                    <a:pt x="946" y="232"/>
                  </a:cubicBezTo>
                  <a:cubicBezTo>
                    <a:pt x="952" y="233"/>
                    <a:pt x="960" y="233"/>
                    <a:pt x="962" y="226"/>
                  </a:cubicBezTo>
                  <a:cubicBezTo>
                    <a:pt x="965" y="219"/>
                    <a:pt x="959" y="215"/>
                    <a:pt x="955" y="210"/>
                  </a:cubicBezTo>
                  <a:cubicBezTo>
                    <a:pt x="955" y="210"/>
                    <a:pt x="955" y="210"/>
                    <a:pt x="955" y="210"/>
                  </a:cubicBezTo>
                  <a:cubicBezTo>
                    <a:pt x="950" y="205"/>
                    <a:pt x="946" y="203"/>
                    <a:pt x="940" y="208"/>
                  </a:cubicBezTo>
                  <a:cubicBezTo>
                    <a:pt x="934" y="212"/>
                    <a:pt x="928" y="208"/>
                    <a:pt x="928" y="201"/>
                  </a:cubicBezTo>
                  <a:cubicBezTo>
                    <a:pt x="928" y="198"/>
                    <a:pt x="928" y="195"/>
                    <a:pt x="929" y="192"/>
                  </a:cubicBezTo>
                  <a:cubicBezTo>
                    <a:pt x="930" y="187"/>
                    <a:pt x="933" y="184"/>
                    <a:pt x="940" y="186"/>
                  </a:cubicBezTo>
                  <a:cubicBezTo>
                    <a:pt x="944" y="188"/>
                    <a:pt x="951" y="190"/>
                    <a:pt x="955" y="188"/>
                  </a:cubicBezTo>
                  <a:cubicBezTo>
                    <a:pt x="963" y="182"/>
                    <a:pt x="970" y="174"/>
                    <a:pt x="973" y="164"/>
                  </a:cubicBezTo>
                  <a:cubicBezTo>
                    <a:pt x="976" y="156"/>
                    <a:pt x="972" y="151"/>
                    <a:pt x="968" y="145"/>
                  </a:cubicBezTo>
                  <a:cubicBezTo>
                    <a:pt x="972" y="141"/>
                    <a:pt x="974" y="137"/>
                    <a:pt x="969" y="132"/>
                  </a:cubicBezTo>
                  <a:cubicBezTo>
                    <a:pt x="966" y="129"/>
                    <a:pt x="968" y="125"/>
                    <a:pt x="971" y="123"/>
                  </a:cubicBezTo>
                  <a:cubicBezTo>
                    <a:pt x="974" y="122"/>
                    <a:pt x="978" y="122"/>
                    <a:pt x="981" y="120"/>
                  </a:cubicBezTo>
                  <a:cubicBezTo>
                    <a:pt x="983" y="118"/>
                    <a:pt x="985" y="116"/>
                    <a:pt x="986" y="113"/>
                  </a:cubicBezTo>
                  <a:cubicBezTo>
                    <a:pt x="986" y="111"/>
                    <a:pt x="984" y="108"/>
                    <a:pt x="982" y="107"/>
                  </a:cubicBezTo>
                  <a:cubicBezTo>
                    <a:pt x="979" y="104"/>
                    <a:pt x="977" y="102"/>
                    <a:pt x="978" y="98"/>
                  </a:cubicBezTo>
                  <a:cubicBezTo>
                    <a:pt x="980" y="92"/>
                    <a:pt x="975" y="87"/>
                    <a:pt x="970" y="89"/>
                  </a:cubicBezTo>
                  <a:cubicBezTo>
                    <a:pt x="964" y="90"/>
                    <a:pt x="958" y="92"/>
                    <a:pt x="954" y="95"/>
                  </a:cubicBezTo>
                  <a:cubicBezTo>
                    <a:pt x="947" y="99"/>
                    <a:pt x="942" y="106"/>
                    <a:pt x="936" y="111"/>
                  </a:cubicBezTo>
                  <a:cubicBezTo>
                    <a:pt x="931" y="115"/>
                    <a:pt x="931" y="118"/>
                    <a:pt x="936" y="123"/>
                  </a:cubicBezTo>
                  <a:cubicBezTo>
                    <a:pt x="941" y="128"/>
                    <a:pt x="944" y="128"/>
                    <a:pt x="950" y="123"/>
                  </a:cubicBezTo>
                  <a:cubicBezTo>
                    <a:pt x="951" y="122"/>
                    <a:pt x="953" y="122"/>
                    <a:pt x="953" y="122"/>
                  </a:cubicBezTo>
                  <a:cubicBezTo>
                    <a:pt x="954" y="128"/>
                    <a:pt x="956" y="134"/>
                    <a:pt x="957" y="140"/>
                  </a:cubicBezTo>
                  <a:cubicBezTo>
                    <a:pt x="956" y="140"/>
                    <a:pt x="955" y="140"/>
                    <a:pt x="954" y="140"/>
                  </a:cubicBezTo>
                  <a:cubicBezTo>
                    <a:pt x="943" y="139"/>
                    <a:pt x="933" y="141"/>
                    <a:pt x="924" y="147"/>
                  </a:cubicBezTo>
                  <a:cubicBezTo>
                    <a:pt x="921" y="149"/>
                    <a:pt x="921" y="151"/>
                    <a:pt x="923" y="154"/>
                  </a:cubicBezTo>
                  <a:cubicBezTo>
                    <a:pt x="926" y="160"/>
                    <a:pt x="931" y="162"/>
                    <a:pt x="938" y="161"/>
                  </a:cubicBezTo>
                  <a:cubicBezTo>
                    <a:pt x="942" y="160"/>
                    <a:pt x="946" y="160"/>
                    <a:pt x="951" y="160"/>
                  </a:cubicBezTo>
                  <a:cubicBezTo>
                    <a:pt x="949" y="165"/>
                    <a:pt x="948" y="169"/>
                    <a:pt x="946" y="173"/>
                  </a:cubicBezTo>
                  <a:cubicBezTo>
                    <a:pt x="943" y="178"/>
                    <a:pt x="937" y="178"/>
                    <a:pt x="934" y="172"/>
                  </a:cubicBezTo>
                  <a:cubicBezTo>
                    <a:pt x="931" y="167"/>
                    <a:pt x="929" y="162"/>
                    <a:pt x="923" y="162"/>
                  </a:cubicBezTo>
                  <a:cubicBezTo>
                    <a:pt x="920" y="157"/>
                    <a:pt x="917" y="153"/>
                    <a:pt x="914" y="148"/>
                  </a:cubicBezTo>
                  <a:cubicBezTo>
                    <a:pt x="913" y="146"/>
                    <a:pt x="913" y="143"/>
                    <a:pt x="913" y="141"/>
                  </a:cubicBezTo>
                  <a:cubicBezTo>
                    <a:pt x="913" y="137"/>
                    <a:pt x="915" y="132"/>
                    <a:pt x="913" y="129"/>
                  </a:cubicBezTo>
                  <a:cubicBezTo>
                    <a:pt x="910" y="126"/>
                    <a:pt x="905" y="124"/>
                    <a:pt x="899" y="126"/>
                  </a:cubicBezTo>
                  <a:cubicBezTo>
                    <a:pt x="895" y="128"/>
                    <a:pt x="891" y="127"/>
                    <a:pt x="886" y="128"/>
                  </a:cubicBezTo>
                  <a:cubicBezTo>
                    <a:pt x="890" y="124"/>
                    <a:pt x="893" y="121"/>
                    <a:pt x="896" y="118"/>
                  </a:cubicBezTo>
                  <a:cubicBezTo>
                    <a:pt x="899" y="115"/>
                    <a:pt x="902" y="113"/>
                    <a:pt x="905" y="110"/>
                  </a:cubicBezTo>
                  <a:cubicBezTo>
                    <a:pt x="908" y="116"/>
                    <a:pt x="911" y="121"/>
                    <a:pt x="914" y="125"/>
                  </a:cubicBezTo>
                  <a:cubicBezTo>
                    <a:pt x="915" y="127"/>
                    <a:pt x="919" y="128"/>
                    <a:pt x="920" y="127"/>
                  </a:cubicBezTo>
                  <a:cubicBezTo>
                    <a:pt x="922" y="126"/>
                    <a:pt x="923" y="124"/>
                    <a:pt x="924" y="121"/>
                  </a:cubicBezTo>
                  <a:cubicBezTo>
                    <a:pt x="925" y="120"/>
                    <a:pt x="924" y="118"/>
                    <a:pt x="924" y="116"/>
                  </a:cubicBezTo>
                  <a:cubicBezTo>
                    <a:pt x="923" y="106"/>
                    <a:pt x="924" y="106"/>
                    <a:pt x="933" y="105"/>
                  </a:cubicBezTo>
                  <a:cubicBezTo>
                    <a:pt x="937" y="105"/>
                    <a:pt x="941" y="102"/>
                    <a:pt x="944" y="101"/>
                  </a:cubicBezTo>
                  <a:cubicBezTo>
                    <a:pt x="942" y="97"/>
                    <a:pt x="941" y="92"/>
                    <a:pt x="938" y="91"/>
                  </a:cubicBezTo>
                  <a:cubicBezTo>
                    <a:pt x="934" y="88"/>
                    <a:pt x="933" y="85"/>
                    <a:pt x="932" y="81"/>
                  </a:cubicBezTo>
                  <a:cubicBezTo>
                    <a:pt x="930" y="73"/>
                    <a:pt x="922" y="71"/>
                    <a:pt x="915" y="76"/>
                  </a:cubicBezTo>
                  <a:cubicBezTo>
                    <a:pt x="903" y="85"/>
                    <a:pt x="890" y="95"/>
                    <a:pt x="878" y="105"/>
                  </a:cubicBezTo>
                  <a:cubicBezTo>
                    <a:pt x="869" y="112"/>
                    <a:pt x="869" y="117"/>
                    <a:pt x="878" y="124"/>
                  </a:cubicBezTo>
                  <a:cubicBezTo>
                    <a:pt x="879" y="125"/>
                    <a:pt x="881" y="126"/>
                    <a:pt x="882" y="126"/>
                  </a:cubicBezTo>
                  <a:close/>
                  <a:moveTo>
                    <a:pt x="624" y="127"/>
                  </a:moveTo>
                  <a:cubicBezTo>
                    <a:pt x="632" y="126"/>
                    <a:pt x="635" y="128"/>
                    <a:pt x="635" y="134"/>
                  </a:cubicBezTo>
                  <a:cubicBezTo>
                    <a:pt x="634" y="138"/>
                    <a:pt x="634" y="142"/>
                    <a:pt x="634" y="145"/>
                  </a:cubicBezTo>
                  <a:cubicBezTo>
                    <a:pt x="633" y="152"/>
                    <a:pt x="637" y="155"/>
                    <a:pt x="644" y="156"/>
                  </a:cubicBezTo>
                  <a:cubicBezTo>
                    <a:pt x="651" y="158"/>
                    <a:pt x="652" y="153"/>
                    <a:pt x="653" y="148"/>
                  </a:cubicBezTo>
                  <a:cubicBezTo>
                    <a:pt x="653" y="146"/>
                    <a:pt x="654" y="144"/>
                    <a:pt x="655" y="142"/>
                  </a:cubicBezTo>
                  <a:cubicBezTo>
                    <a:pt x="660" y="125"/>
                    <a:pt x="649" y="106"/>
                    <a:pt x="630" y="109"/>
                  </a:cubicBezTo>
                  <a:cubicBezTo>
                    <a:pt x="625" y="109"/>
                    <a:pt x="619" y="105"/>
                    <a:pt x="614" y="103"/>
                  </a:cubicBezTo>
                  <a:cubicBezTo>
                    <a:pt x="614" y="103"/>
                    <a:pt x="614" y="102"/>
                    <a:pt x="614" y="101"/>
                  </a:cubicBezTo>
                  <a:cubicBezTo>
                    <a:pt x="617" y="99"/>
                    <a:pt x="619" y="97"/>
                    <a:pt x="621" y="95"/>
                  </a:cubicBezTo>
                  <a:cubicBezTo>
                    <a:pt x="622" y="94"/>
                    <a:pt x="624" y="92"/>
                    <a:pt x="624" y="92"/>
                  </a:cubicBezTo>
                  <a:cubicBezTo>
                    <a:pt x="622" y="86"/>
                    <a:pt x="620" y="81"/>
                    <a:pt x="617" y="75"/>
                  </a:cubicBezTo>
                  <a:cubicBezTo>
                    <a:pt x="616" y="74"/>
                    <a:pt x="612" y="74"/>
                    <a:pt x="611" y="75"/>
                  </a:cubicBezTo>
                  <a:cubicBezTo>
                    <a:pt x="601" y="82"/>
                    <a:pt x="590" y="89"/>
                    <a:pt x="582" y="98"/>
                  </a:cubicBezTo>
                  <a:cubicBezTo>
                    <a:pt x="573" y="106"/>
                    <a:pt x="574" y="108"/>
                    <a:pt x="585" y="112"/>
                  </a:cubicBezTo>
                  <a:cubicBezTo>
                    <a:pt x="586" y="112"/>
                    <a:pt x="586" y="112"/>
                    <a:pt x="587" y="112"/>
                  </a:cubicBezTo>
                  <a:cubicBezTo>
                    <a:pt x="592" y="113"/>
                    <a:pt x="593" y="116"/>
                    <a:pt x="592" y="121"/>
                  </a:cubicBezTo>
                  <a:cubicBezTo>
                    <a:pt x="589" y="134"/>
                    <a:pt x="585" y="147"/>
                    <a:pt x="593" y="160"/>
                  </a:cubicBezTo>
                  <a:cubicBezTo>
                    <a:pt x="581" y="156"/>
                    <a:pt x="576" y="166"/>
                    <a:pt x="567" y="170"/>
                  </a:cubicBezTo>
                  <a:cubicBezTo>
                    <a:pt x="566" y="166"/>
                    <a:pt x="565" y="163"/>
                    <a:pt x="564" y="160"/>
                  </a:cubicBezTo>
                  <a:cubicBezTo>
                    <a:pt x="569" y="155"/>
                    <a:pt x="574" y="151"/>
                    <a:pt x="578" y="147"/>
                  </a:cubicBezTo>
                  <a:cubicBezTo>
                    <a:pt x="587" y="139"/>
                    <a:pt x="585" y="125"/>
                    <a:pt x="578" y="117"/>
                  </a:cubicBezTo>
                  <a:cubicBezTo>
                    <a:pt x="572" y="109"/>
                    <a:pt x="563" y="108"/>
                    <a:pt x="552" y="114"/>
                  </a:cubicBezTo>
                  <a:cubicBezTo>
                    <a:pt x="550" y="115"/>
                    <a:pt x="548" y="114"/>
                    <a:pt x="546" y="114"/>
                  </a:cubicBezTo>
                  <a:cubicBezTo>
                    <a:pt x="546" y="112"/>
                    <a:pt x="546" y="109"/>
                    <a:pt x="547" y="107"/>
                  </a:cubicBezTo>
                  <a:cubicBezTo>
                    <a:pt x="551" y="104"/>
                    <a:pt x="555" y="101"/>
                    <a:pt x="559" y="97"/>
                  </a:cubicBezTo>
                  <a:cubicBezTo>
                    <a:pt x="561" y="96"/>
                    <a:pt x="562" y="93"/>
                    <a:pt x="562" y="91"/>
                  </a:cubicBezTo>
                  <a:cubicBezTo>
                    <a:pt x="562" y="87"/>
                    <a:pt x="552" y="80"/>
                    <a:pt x="548" y="80"/>
                  </a:cubicBezTo>
                  <a:cubicBezTo>
                    <a:pt x="538" y="79"/>
                    <a:pt x="533" y="86"/>
                    <a:pt x="528" y="92"/>
                  </a:cubicBezTo>
                  <a:cubicBezTo>
                    <a:pt x="515" y="109"/>
                    <a:pt x="514" y="106"/>
                    <a:pt x="524" y="124"/>
                  </a:cubicBezTo>
                  <a:cubicBezTo>
                    <a:pt x="525" y="126"/>
                    <a:pt x="526" y="128"/>
                    <a:pt x="527" y="129"/>
                  </a:cubicBezTo>
                  <a:cubicBezTo>
                    <a:pt x="539" y="151"/>
                    <a:pt x="550" y="174"/>
                    <a:pt x="553" y="200"/>
                  </a:cubicBezTo>
                  <a:cubicBezTo>
                    <a:pt x="554" y="207"/>
                    <a:pt x="558" y="212"/>
                    <a:pt x="565" y="212"/>
                  </a:cubicBezTo>
                  <a:cubicBezTo>
                    <a:pt x="575" y="213"/>
                    <a:pt x="575" y="213"/>
                    <a:pt x="579" y="203"/>
                  </a:cubicBezTo>
                  <a:cubicBezTo>
                    <a:pt x="582" y="203"/>
                    <a:pt x="585" y="203"/>
                    <a:pt x="588" y="203"/>
                  </a:cubicBezTo>
                  <a:cubicBezTo>
                    <a:pt x="594" y="204"/>
                    <a:pt x="596" y="200"/>
                    <a:pt x="597" y="195"/>
                  </a:cubicBezTo>
                  <a:cubicBezTo>
                    <a:pt x="598" y="192"/>
                    <a:pt x="598" y="188"/>
                    <a:pt x="599" y="184"/>
                  </a:cubicBezTo>
                  <a:cubicBezTo>
                    <a:pt x="602" y="177"/>
                    <a:pt x="605" y="170"/>
                    <a:pt x="598" y="163"/>
                  </a:cubicBezTo>
                  <a:cubicBezTo>
                    <a:pt x="609" y="159"/>
                    <a:pt x="605" y="152"/>
                    <a:pt x="605" y="146"/>
                  </a:cubicBezTo>
                  <a:cubicBezTo>
                    <a:pt x="605" y="142"/>
                    <a:pt x="606" y="137"/>
                    <a:pt x="606" y="133"/>
                  </a:cubicBezTo>
                  <a:cubicBezTo>
                    <a:pt x="607" y="133"/>
                    <a:pt x="607" y="133"/>
                    <a:pt x="608" y="133"/>
                  </a:cubicBezTo>
                  <a:cubicBezTo>
                    <a:pt x="609" y="135"/>
                    <a:pt x="610" y="138"/>
                    <a:pt x="610" y="140"/>
                  </a:cubicBezTo>
                  <a:cubicBezTo>
                    <a:pt x="617" y="163"/>
                    <a:pt x="624" y="186"/>
                    <a:pt x="631" y="208"/>
                  </a:cubicBezTo>
                  <a:cubicBezTo>
                    <a:pt x="632" y="213"/>
                    <a:pt x="636" y="215"/>
                    <a:pt x="640" y="214"/>
                  </a:cubicBezTo>
                  <a:cubicBezTo>
                    <a:pt x="644" y="213"/>
                    <a:pt x="646" y="210"/>
                    <a:pt x="644" y="205"/>
                  </a:cubicBezTo>
                  <a:cubicBezTo>
                    <a:pt x="639" y="188"/>
                    <a:pt x="634" y="170"/>
                    <a:pt x="629" y="152"/>
                  </a:cubicBezTo>
                  <a:cubicBezTo>
                    <a:pt x="627" y="144"/>
                    <a:pt x="626" y="135"/>
                    <a:pt x="624" y="127"/>
                  </a:cubicBezTo>
                  <a:close/>
                  <a:moveTo>
                    <a:pt x="134" y="1028"/>
                  </a:moveTo>
                  <a:cubicBezTo>
                    <a:pt x="145" y="1048"/>
                    <a:pt x="154" y="1066"/>
                    <a:pt x="164" y="1085"/>
                  </a:cubicBezTo>
                  <a:cubicBezTo>
                    <a:pt x="167" y="1083"/>
                    <a:pt x="170" y="1082"/>
                    <a:pt x="173" y="1080"/>
                  </a:cubicBezTo>
                  <a:cubicBezTo>
                    <a:pt x="167" y="1069"/>
                    <a:pt x="161" y="1058"/>
                    <a:pt x="155" y="1046"/>
                  </a:cubicBezTo>
                  <a:cubicBezTo>
                    <a:pt x="183" y="1047"/>
                    <a:pt x="209" y="1047"/>
                    <a:pt x="236" y="1048"/>
                  </a:cubicBezTo>
                  <a:cubicBezTo>
                    <a:pt x="236" y="1049"/>
                    <a:pt x="236" y="1049"/>
                    <a:pt x="236" y="1050"/>
                  </a:cubicBezTo>
                  <a:cubicBezTo>
                    <a:pt x="214" y="1065"/>
                    <a:pt x="192" y="1080"/>
                    <a:pt x="170" y="1095"/>
                  </a:cubicBezTo>
                  <a:cubicBezTo>
                    <a:pt x="174" y="1101"/>
                    <a:pt x="177" y="1106"/>
                    <a:pt x="181" y="1110"/>
                  </a:cubicBezTo>
                  <a:cubicBezTo>
                    <a:pt x="192" y="1103"/>
                    <a:pt x="202" y="1096"/>
                    <a:pt x="214" y="1088"/>
                  </a:cubicBezTo>
                  <a:cubicBezTo>
                    <a:pt x="219" y="1097"/>
                    <a:pt x="225" y="1105"/>
                    <a:pt x="230" y="1113"/>
                  </a:cubicBezTo>
                  <a:cubicBezTo>
                    <a:pt x="219" y="1121"/>
                    <a:pt x="208" y="1128"/>
                    <a:pt x="197" y="1136"/>
                  </a:cubicBezTo>
                  <a:cubicBezTo>
                    <a:pt x="201" y="1141"/>
                    <a:pt x="204" y="1146"/>
                    <a:pt x="208" y="1151"/>
                  </a:cubicBezTo>
                  <a:cubicBezTo>
                    <a:pt x="232" y="1135"/>
                    <a:pt x="255" y="1119"/>
                    <a:pt x="279" y="1103"/>
                  </a:cubicBezTo>
                  <a:cubicBezTo>
                    <a:pt x="275" y="1097"/>
                    <a:pt x="272" y="1093"/>
                    <a:pt x="268" y="1088"/>
                  </a:cubicBezTo>
                  <a:cubicBezTo>
                    <a:pt x="258" y="1094"/>
                    <a:pt x="249" y="1101"/>
                    <a:pt x="239" y="1108"/>
                  </a:cubicBezTo>
                  <a:cubicBezTo>
                    <a:pt x="233" y="1099"/>
                    <a:pt x="227" y="1091"/>
                    <a:pt x="222" y="1083"/>
                  </a:cubicBezTo>
                  <a:cubicBezTo>
                    <a:pt x="232" y="1076"/>
                    <a:pt x="242" y="1069"/>
                    <a:pt x="250" y="1063"/>
                  </a:cubicBezTo>
                  <a:cubicBezTo>
                    <a:pt x="235" y="1035"/>
                    <a:pt x="220" y="1007"/>
                    <a:pt x="206" y="979"/>
                  </a:cubicBezTo>
                  <a:cubicBezTo>
                    <a:pt x="188" y="986"/>
                    <a:pt x="170" y="993"/>
                    <a:pt x="151" y="1000"/>
                  </a:cubicBezTo>
                  <a:cubicBezTo>
                    <a:pt x="153" y="996"/>
                    <a:pt x="155" y="994"/>
                    <a:pt x="157" y="992"/>
                  </a:cubicBezTo>
                  <a:cubicBezTo>
                    <a:pt x="169" y="979"/>
                    <a:pt x="181" y="966"/>
                    <a:pt x="193" y="953"/>
                  </a:cubicBezTo>
                  <a:cubicBezTo>
                    <a:pt x="194" y="951"/>
                    <a:pt x="195" y="949"/>
                    <a:pt x="195" y="947"/>
                  </a:cubicBezTo>
                  <a:cubicBezTo>
                    <a:pt x="193" y="941"/>
                    <a:pt x="190" y="935"/>
                    <a:pt x="187" y="928"/>
                  </a:cubicBezTo>
                  <a:cubicBezTo>
                    <a:pt x="160" y="938"/>
                    <a:pt x="134" y="948"/>
                    <a:pt x="107" y="959"/>
                  </a:cubicBezTo>
                  <a:cubicBezTo>
                    <a:pt x="109" y="963"/>
                    <a:pt x="110" y="967"/>
                    <a:pt x="112" y="971"/>
                  </a:cubicBezTo>
                  <a:cubicBezTo>
                    <a:pt x="132" y="963"/>
                    <a:pt x="151" y="956"/>
                    <a:pt x="170" y="948"/>
                  </a:cubicBezTo>
                  <a:cubicBezTo>
                    <a:pt x="169" y="951"/>
                    <a:pt x="168" y="953"/>
                    <a:pt x="166" y="955"/>
                  </a:cubicBezTo>
                  <a:cubicBezTo>
                    <a:pt x="153" y="969"/>
                    <a:pt x="140" y="983"/>
                    <a:pt x="127" y="997"/>
                  </a:cubicBezTo>
                  <a:cubicBezTo>
                    <a:pt x="125" y="999"/>
                    <a:pt x="124" y="1002"/>
                    <a:pt x="124" y="1003"/>
                  </a:cubicBezTo>
                  <a:cubicBezTo>
                    <a:pt x="126" y="1009"/>
                    <a:pt x="129" y="1015"/>
                    <a:pt x="131" y="1022"/>
                  </a:cubicBezTo>
                  <a:cubicBezTo>
                    <a:pt x="155" y="1013"/>
                    <a:pt x="179" y="1004"/>
                    <a:pt x="203" y="994"/>
                  </a:cubicBezTo>
                  <a:cubicBezTo>
                    <a:pt x="209" y="1007"/>
                    <a:pt x="215" y="1018"/>
                    <a:pt x="221" y="1031"/>
                  </a:cubicBezTo>
                  <a:cubicBezTo>
                    <a:pt x="192" y="1030"/>
                    <a:pt x="164" y="1029"/>
                    <a:pt x="134" y="1028"/>
                  </a:cubicBezTo>
                  <a:close/>
                  <a:moveTo>
                    <a:pt x="149" y="535"/>
                  </a:moveTo>
                  <a:cubicBezTo>
                    <a:pt x="152" y="536"/>
                    <a:pt x="153" y="536"/>
                    <a:pt x="154" y="537"/>
                  </a:cubicBezTo>
                  <a:cubicBezTo>
                    <a:pt x="166" y="543"/>
                    <a:pt x="178" y="550"/>
                    <a:pt x="190" y="557"/>
                  </a:cubicBezTo>
                  <a:cubicBezTo>
                    <a:pt x="199" y="562"/>
                    <a:pt x="208" y="567"/>
                    <a:pt x="217" y="571"/>
                  </a:cubicBezTo>
                  <a:cubicBezTo>
                    <a:pt x="223" y="574"/>
                    <a:pt x="225" y="569"/>
                    <a:pt x="227" y="565"/>
                  </a:cubicBezTo>
                  <a:cubicBezTo>
                    <a:pt x="230" y="561"/>
                    <a:pt x="229" y="558"/>
                    <a:pt x="225" y="556"/>
                  </a:cubicBezTo>
                  <a:cubicBezTo>
                    <a:pt x="218" y="552"/>
                    <a:pt x="212" y="549"/>
                    <a:pt x="206" y="546"/>
                  </a:cubicBezTo>
                  <a:cubicBezTo>
                    <a:pt x="191" y="536"/>
                    <a:pt x="177" y="527"/>
                    <a:pt x="163" y="517"/>
                  </a:cubicBezTo>
                  <a:cubicBezTo>
                    <a:pt x="158" y="514"/>
                    <a:pt x="156" y="509"/>
                    <a:pt x="159" y="503"/>
                  </a:cubicBezTo>
                  <a:cubicBezTo>
                    <a:pt x="159" y="501"/>
                    <a:pt x="159" y="499"/>
                    <a:pt x="159" y="497"/>
                  </a:cubicBezTo>
                  <a:cubicBezTo>
                    <a:pt x="160" y="492"/>
                    <a:pt x="158" y="488"/>
                    <a:pt x="153" y="488"/>
                  </a:cubicBezTo>
                  <a:cubicBezTo>
                    <a:pt x="149" y="488"/>
                    <a:pt x="142" y="487"/>
                    <a:pt x="140" y="493"/>
                  </a:cubicBezTo>
                  <a:cubicBezTo>
                    <a:pt x="137" y="499"/>
                    <a:pt x="135" y="505"/>
                    <a:pt x="133" y="511"/>
                  </a:cubicBezTo>
                  <a:cubicBezTo>
                    <a:pt x="131" y="517"/>
                    <a:pt x="130" y="524"/>
                    <a:pt x="128" y="530"/>
                  </a:cubicBezTo>
                  <a:cubicBezTo>
                    <a:pt x="128" y="530"/>
                    <a:pt x="127" y="530"/>
                    <a:pt x="126" y="530"/>
                  </a:cubicBezTo>
                  <a:cubicBezTo>
                    <a:pt x="125" y="527"/>
                    <a:pt x="123" y="524"/>
                    <a:pt x="123" y="521"/>
                  </a:cubicBezTo>
                  <a:cubicBezTo>
                    <a:pt x="122" y="516"/>
                    <a:pt x="122" y="510"/>
                    <a:pt x="121" y="505"/>
                  </a:cubicBezTo>
                  <a:cubicBezTo>
                    <a:pt x="120" y="501"/>
                    <a:pt x="119" y="496"/>
                    <a:pt x="117" y="493"/>
                  </a:cubicBezTo>
                  <a:cubicBezTo>
                    <a:pt x="114" y="490"/>
                    <a:pt x="109" y="487"/>
                    <a:pt x="106" y="488"/>
                  </a:cubicBezTo>
                  <a:cubicBezTo>
                    <a:pt x="97" y="490"/>
                    <a:pt x="93" y="497"/>
                    <a:pt x="96" y="506"/>
                  </a:cubicBezTo>
                  <a:cubicBezTo>
                    <a:pt x="96" y="509"/>
                    <a:pt x="98" y="512"/>
                    <a:pt x="99" y="514"/>
                  </a:cubicBezTo>
                  <a:cubicBezTo>
                    <a:pt x="101" y="521"/>
                    <a:pt x="103" y="528"/>
                    <a:pt x="105" y="535"/>
                  </a:cubicBezTo>
                  <a:cubicBezTo>
                    <a:pt x="105" y="537"/>
                    <a:pt x="104" y="540"/>
                    <a:pt x="103" y="540"/>
                  </a:cubicBezTo>
                  <a:cubicBezTo>
                    <a:pt x="97" y="542"/>
                    <a:pt x="92" y="549"/>
                    <a:pt x="85" y="542"/>
                  </a:cubicBezTo>
                  <a:cubicBezTo>
                    <a:pt x="81" y="538"/>
                    <a:pt x="74" y="540"/>
                    <a:pt x="71" y="546"/>
                  </a:cubicBezTo>
                  <a:cubicBezTo>
                    <a:pt x="67" y="550"/>
                    <a:pt x="71" y="553"/>
                    <a:pt x="74" y="556"/>
                  </a:cubicBezTo>
                  <a:cubicBezTo>
                    <a:pt x="76" y="558"/>
                    <a:pt x="79" y="559"/>
                    <a:pt x="81" y="561"/>
                  </a:cubicBezTo>
                  <a:cubicBezTo>
                    <a:pt x="86" y="565"/>
                    <a:pt x="92" y="569"/>
                    <a:pt x="97" y="573"/>
                  </a:cubicBezTo>
                  <a:cubicBezTo>
                    <a:pt x="95" y="575"/>
                    <a:pt x="94" y="576"/>
                    <a:pt x="92" y="578"/>
                  </a:cubicBezTo>
                  <a:cubicBezTo>
                    <a:pt x="85" y="586"/>
                    <a:pt x="84" y="593"/>
                    <a:pt x="91" y="601"/>
                  </a:cubicBezTo>
                  <a:cubicBezTo>
                    <a:pt x="98" y="608"/>
                    <a:pt x="107" y="614"/>
                    <a:pt x="115" y="620"/>
                  </a:cubicBezTo>
                  <a:cubicBezTo>
                    <a:pt x="116" y="621"/>
                    <a:pt x="119" y="621"/>
                    <a:pt x="120" y="620"/>
                  </a:cubicBezTo>
                  <a:cubicBezTo>
                    <a:pt x="124" y="618"/>
                    <a:pt x="129" y="615"/>
                    <a:pt x="133" y="612"/>
                  </a:cubicBezTo>
                  <a:cubicBezTo>
                    <a:pt x="136" y="609"/>
                    <a:pt x="136" y="606"/>
                    <a:pt x="133" y="602"/>
                  </a:cubicBezTo>
                  <a:cubicBezTo>
                    <a:pt x="130" y="598"/>
                    <a:pt x="127" y="595"/>
                    <a:pt x="123" y="590"/>
                  </a:cubicBezTo>
                  <a:cubicBezTo>
                    <a:pt x="125" y="591"/>
                    <a:pt x="126" y="591"/>
                    <a:pt x="127" y="591"/>
                  </a:cubicBezTo>
                  <a:cubicBezTo>
                    <a:pt x="143" y="599"/>
                    <a:pt x="159" y="606"/>
                    <a:pt x="174" y="614"/>
                  </a:cubicBezTo>
                  <a:cubicBezTo>
                    <a:pt x="181" y="618"/>
                    <a:pt x="185" y="616"/>
                    <a:pt x="190" y="612"/>
                  </a:cubicBezTo>
                  <a:cubicBezTo>
                    <a:pt x="195" y="608"/>
                    <a:pt x="195" y="605"/>
                    <a:pt x="189" y="603"/>
                  </a:cubicBezTo>
                  <a:cubicBezTo>
                    <a:pt x="176" y="596"/>
                    <a:pt x="163" y="590"/>
                    <a:pt x="150" y="583"/>
                  </a:cubicBezTo>
                  <a:cubicBezTo>
                    <a:pt x="139" y="577"/>
                    <a:pt x="128" y="570"/>
                    <a:pt x="117" y="563"/>
                  </a:cubicBezTo>
                  <a:cubicBezTo>
                    <a:pt x="120" y="556"/>
                    <a:pt x="123" y="554"/>
                    <a:pt x="128" y="557"/>
                  </a:cubicBezTo>
                  <a:cubicBezTo>
                    <a:pt x="131" y="559"/>
                    <a:pt x="134" y="560"/>
                    <a:pt x="136" y="561"/>
                  </a:cubicBezTo>
                  <a:cubicBezTo>
                    <a:pt x="149" y="570"/>
                    <a:pt x="161" y="579"/>
                    <a:pt x="173" y="588"/>
                  </a:cubicBezTo>
                  <a:cubicBezTo>
                    <a:pt x="178" y="592"/>
                    <a:pt x="182" y="592"/>
                    <a:pt x="186" y="588"/>
                  </a:cubicBezTo>
                  <a:cubicBezTo>
                    <a:pt x="190" y="582"/>
                    <a:pt x="190" y="580"/>
                    <a:pt x="183" y="575"/>
                  </a:cubicBezTo>
                  <a:cubicBezTo>
                    <a:pt x="172" y="567"/>
                    <a:pt x="161" y="558"/>
                    <a:pt x="153" y="547"/>
                  </a:cubicBezTo>
                  <a:cubicBezTo>
                    <a:pt x="151" y="544"/>
                    <a:pt x="151" y="540"/>
                    <a:pt x="149" y="535"/>
                  </a:cubicBezTo>
                  <a:close/>
                  <a:moveTo>
                    <a:pt x="1370" y="536"/>
                  </a:moveTo>
                  <a:cubicBezTo>
                    <a:pt x="1369" y="535"/>
                    <a:pt x="1369" y="534"/>
                    <a:pt x="1368" y="533"/>
                  </a:cubicBezTo>
                  <a:cubicBezTo>
                    <a:pt x="1371" y="532"/>
                    <a:pt x="1373" y="531"/>
                    <a:pt x="1376" y="530"/>
                  </a:cubicBezTo>
                  <a:cubicBezTo>
                    <a:pt x="1381" y="530"/>
                    <a:pt x="1386" y="530"/>
                    <a:pt x="1390" y="529"/>
                  </a:cubicBezTo>
                  <a:cubicBezTo>
                    <a:pt x="1401" y="527"/>
                    <a:pt x="1409" y="514"/>
                    <a:pt x="1402" y="507"/>
                  </a:cubicBezTo>
                  <a:cubicBezTo>
                    <a:pt x="1394" y="499"/>
                    <a:pt x="1385" y="491"/>
                    <a:pt x="1373" y="488"/>
                  </a:cubicBezTo>
                  <a:cubicBezTo>
                    <a:pt x="1369" y="487"/>
                    <a:pt x="1364" y="487"/>
                    <a:pt x="1362" y="492"/>
                  </a:cubicBezTo>
                  <a:cubicBezTo>
                    <a:pt x="1360" y="497"/>
                    <a:pt x="1362" y="501"/>
                    <a:pt x="1366" y="504"/>
                  </a:cubicBezTo>
                  <a:cubicBezTo>
                    <a:pt x="1370" y="506"/>
                    <a:pt x="1373" y="509"/>
                    <a:pt x="1377" y="513"/>
                  </a:cubicBezTo>
                  <a:cubicBezTo>
                    <a:pt x="1373" y="514"/>
                    <a:pt x="1370" y="515"/>
                    <a:pt x="1368" y="516"/>
                  </a:cubicBezTo>
                  <a:cubicBezTo>
                    <a:pt x="1362" y="501"/>
                    <a:pt x="1356" y="499"/>
                    <a:pt x="1344" y="509"/>
                  </a:cubicBezTo>
                  <a:cubicBezTo>
                    <a:pt x="1342" y="512"/>
                    <a:pt x="1339" y="514"/>
                    <a:pt x="1336" y="515"/>
                  </a:cubicBezTo>
                  <a:cubicBezTo>
                    <a:pt x="1318" y="527"/>
                    <a:pt x="1300" y="538"/>
                    <a:pt x="1282" y="549"/>
                  </a:cubicBezTo>
                  <a:cubicBezTo>
                    <a:pt x="1278" y="552"/>
                    <a:pt x="1274" y="556"/>
                    <a:pt x="1275" y="561"/>
                  </a:cubicBezTo>
                  <a:cubicBezTo>
                    <a:pt x="1275" y="564"/>
                    <a:pt x="1278" y="568"/>
                    <a:pt x="1281" y="570"/>
                  </a:cubicBezTo>
                  <a:cubicBezTo>
                    <a:pt x="1282" y="571"/>
                    <a:pt x="1286" y="570"/>
                    <a:pt x="1288" y="568"/>
                  </a:cubicBezTo>
                  <a:cubicBezTo>
                    <a:pt x="1298" y="562"/>
                    <a:pt x="1307" y="554"/>
                    <a:pt x="1317" y="547"/>
                  </a:cubicBezTo>
                  <a:cubicBezTo>
                    <a:pt x="1324" y="543"/>
                    <a:pt x="1331" y="538"/>
                    <a:pt x="1337" y="534"/>
                  </a:cubicBezTo>
                  <a:cubicBezTo>
                    <a:pt x="1343" y="539"/>
                    <a:pt x="1346" y="546"/>
                    <a:pt x="1351" y="548"/>
                  </a:cubicBezTo>
                  <a:cubicBezTo>
                    <a:pt x="1358" y="550"/>
                    <a:pt x="1361" y="554"/>
                    <a:pt x="1364" y="558"/>
                  </a:cubicBezTo>
                  <a:cubicBezTo>
                    <a:pt x="1361" y="561"/>
                    <a:pt x="1358" y="565"/>
                    <a:pt x="1356" y="568"/>
                  </a:cubicBezTo>
                  <a:cubicBezTo>
                    <a:pt x="1352" y="566"/>
                    <a:pt x="1350" y="558"/>
                    <a:pt x="1343" y="560"/>
                  </a:cubicBezTo>
                  <a:cubicBezTo>
                    <a:pt x="1335" y="563"/>
                    <a:pt x="1336" y="570"/>
                    <a:pt x="1337" y="577"/>
                  </a:cubicBezTo>
                  <a:cubicBezTo>
                    <a:pt x="1334" y="576"/>
                    <a:pt x="1333" y="576"/>
                    <a:pt x="1331" y="576"/>
                  </a:cubicBezTo>
                  <a:cubicBezTo>
                    <a:pt x="1323" y="574"/>
                    <a:pt x="1314" y="572"/>
                    <a:pt x="1305" y="571"/>
                  </a:cubicBezTo>
                  <a:cubicBezTo>
                    <a:pt x="1303" y="571"/>
                    <a:pt x="1299" y="572"/>
                    <a:pt x="1299" y="573"/>
                  </a:cubicBezTo>
                  <a:cubicBezTo>
                    <a:pt x="1298" y="577"/>
                    <a:pt x="1298" y="581"/>
                    <a:pt x="1299" y="585"/>
                  </a:cubicBezTo>
                  <a:cubicBezTo>
                    <a:pt x="1300" y="587"/>
                    <a:pt x="1303" y="590"/>
                    <a:pt x="1306" y="591"/>
                  </a:cubicBezTo>
                  <a:cubicBezTo>
                    <a:pt x="1311" y="592"/>
                    <a:pt x="1316" y="592"/>
                    <a:pt x="1321" y="593"/>
                  </a:cubicBezTo>
                  <a:cubicBezTo>
                    <a:pt x="1319" y="597"/>
                    <a:pt x="1318" y="600"/>
                    <a:pt x="1317" y="603"/>
                  </a:cubicBezTo>
                  <a:cubicBezTo>
                    <a:pt x="1313" y="619"/>
                    <a:pt x="1321" y="630"/>
                    <a:pt x="1331" y="641"/>
                  </a:cubicBezTo>
                  <a:cubicBezTo>
                    <a:pt x="1335" y="645"/>
                    <a:pt x="1339" y="648"/>
                    <a:pt x="1344" y="646"/>
                  </a:cubicBezTo>
                  <a:cubicBezTo>
                    <a:pt x="1350" y="644"/>
                    <a:pt x="1351" y="639"/>
                    <a:pt x="1352" y="634"/>
                  </a:cubicBezTo>
                  <a:cubicBezTo>
                    <a:pt x="1353" y="630"/>
                    <a:pt x="1352" y="628"/>
                    <a:pt x="1347" y="628"/>
                  </a:cubicBezTo>
                  <a:cubicBezTo>
                    <a:pt x="1344" y="627"/>
                    <a:pt x="1341" y="625"/>
                    <a:pt x="1338" y="623"/>
                  </a:cubicBezTo>
                  <a:cubicBezTo>
                    <a:pt x="1329" y="616"/>
                    <a:pt x="1329" y="608"/>
                    <a:pt x="1339" y="603"/>
                  </a:cubicBezTo>
                  <a:cubicBezTo>
                    <a:pt x="1343" y="600"/>
                    <a:pt x="1347" y="598"/>
                    <a:pt x="1351" y="596"/>
                  </a:cubicBezTo>
                  <a:cubicBezTo>
                    <a:pt x="1355" y="598"/>
                    <a:pt x="1358" y="601"/>
                    <a:pt x="1362" y="602"/>
                  </a:cubicBezTo>
                  <a:cubicBezTo>
                    <a:pt x="1364" y="603"/>
                    <a:pt x="1368" y="603"/>
                    <a:pt x="1369" y="602"/>
                  </a:cubicBezTo>
                  <a:cubicBezTo>
                    <a:pt x="1370" y="600"/>
                    <a:pt x="1371" y="597"/>
                    <a:pt x="1370" y="595"/>
                  </a:cubicBezTo>
                  <a:cubicBezTo>
                    <a:pt x="1370" y="592"/>
                    <a:pt x="1369" y="590"/>
                    <a:pt x="1367" y="586"/>
                  </a:cubicBezTo>
                  <a:cubicBezTo>
                    <a:pt x="1372" y="588"/>
                    <a:pt x="1375" y="590"/>
                    <a:pt x="1379" y="591"/>
                  </a:cubicBezTo>
                  <a:cubicBezTo>
                    <a:pt x="1381" y="591"/>
                    <a:pt x="1384" y="592"/>
                    <a:pt x="1385" y="591"/>
                  </a:cubicBezTo>
                  <a:cubicBezTo>
                    <a:pt x="1390" y="587"/>
                    <a:pt x="1394" y="589"/>
                    <a:pt x="1398" y="591"/>
                  </a:cubicBezTo>
                  <a:cubicBezTo>
                    <a:pt x="1401" y="593"/>
                    <a:pt x="1404" y="594"/>
                    <a:pt x="1407" y="596"/>
                  </a:cubicBezTo>
                  <a:cubicBezTo>
                    <a:pt x="1416" y="600"/>
                    <a:pt x="1424" y="596"/>
                    <a:pt x="1423" y="585"/>
                  </a:cubicBezTo>
                  <a:cubicBezTo>
                    <a:pt x="1423" y="581"/>
                    <a:pt x="1421" y="577"/>
                    <a:pt x="1420" y="573"/>
                  </a:cubicBezTo>
                  <a:cubicBezTo>
                    <a:pt x="1420" y="571"/>
                    <a:pt x="1420" y="568"/>
                    <a:pt x="1421" y="566"/>
                  </a:cubicBezTo>
                  <a:cubicBezTo>
                    <a:pt x="1424" y="558"/>
                    <a:pt x="1424" y="550"/>
                    <a:pt x="1421" y="542"/>
                  </a:cubicBezTo>
                  <a:cubicBezTo>
                    <a:pt x="1417" y="536"/>
                    <a:pt x="1414" y="535"/>
                    <a:pt x="1408" y="539"/>
                  </a:cubicBezTo>
                  <a:cubicBezTo>
                    <a:pt x="1405" y="541"/>
                    <a:pt x="1402" y="541"/>
                    <a:pt x="1399" y="538"/>
                  </a:cubicBezTo>
                  <a:cubicBezTo>
                    <a:pt x="1393" y="533"/>
                    <a:pt x="1386" y="530"/>
                    <a:pt x="1377" y="534"/>
                  </a:cubicBezTo>
                  <a:cubicBezTo>
                    <a:pt x="1375" y="535"/>
                    <a:pt x="1372" y="535"/>
                    <a:pt x="1370" y="536"/>
                  </a:cubicBezTo>
                  <a:close/>
                  <a:moveTo>
                    <a:pt x="886" y="1390"/>
                  </a:moveTo>
                  <a:cubicBezTo>
                    <a:pt x="890" y="1393"/>
                    <a:pt x="894" y="1398"/>
                    <a:pt x="897" y="1398"/>
                  </a:cubicBezTo>
                  <a:cubicBezTo>
                    <a:pt x="911" y="1399"/>
                    <a:pt x="924" y="1396"/>
                    <a:pt x="935" y="1390"/>
                  </a:cubicBezTo>
                  <a:cubicBezTo>
                    <a:pt x="946" y="1384"/>
                    <a:pt x="949" y="1374"/>
                    <a:pt x="947" y="1361"/>
                  </a:cubicBezTo>
                  <a:cubicBezTo>
                    <a:pt x="944" y="1348"/>
                    <a:pt x="938" y="1342"/>
                    <a:pt x="925" y="1341"/>
                  </a:cubicBezTo>
                  <a:cubicBezTo>
                    <a:pt x="917" y="1340"/>
                    <a:pt x="909" y="1341"/>
                    <a:pt x="901" y="1340"/>
                  </a:cubicBezTo>
                  <a:cubicBezTo>
                    <a:pt x="898" y="1339"/>
                    <a:pt x="894" y="1337"/>
                    <a:pt x="893" y="1334"/>
                  </a:cubicBezTo>
                  <a:cubicBezTo>
                    <a:pt x="891" y="1330"/>
                    <a:pt x="893" y="1325"/>
                    <a:pt x="898" y="1324"/>
                  </a:cubicBezTo>
                  <a:cubicBezTo>
                    <a:pt x="906" y="1322"/>
                    <a:pt x="915" y="1320"/>
                    <a:pt x="924" y="1318"/>
                  </a:cubicBezTo>
                  <a:cubicBezTo>
                    <a:pt x="926" y="1318"/>
                    <a:pt x="929" y="1318"/>
                    <a:pt x="931" y="1318"/>
                  </a:cubicBezTo>
                  <a:cubicBezTo>
                    <a:pt x="931" y="1318"/>
                    <a:pt x="932" y="1317"/>
                    <a:pt x="932" y="1316"/>
                  </a:cubicBezTo>
                  <a:cubicBezTo>
                    <a:pt x="929" y="1313"/>
                    <a:pt x="925" y="1308"/>
                    <a:pt x="922" y="1308"/>
                  </a:cubicBezTo>
                  <a:cubicBezTo>
                    <a:pt x="903" y="1309"/>
                    <a:pt x="883" y="1310"/>
                    <a:pt x="872" y="1331"/>
                  </a:cubicBezTo>
                  <a:cubicBezTo>
                    <a:pt x="865" y="1323"/>
                    <a:pt x="856" y="1322"/>
                    <a:pt x="846" y="1323"/>
                  </a:cubicBezTo>
                  <a:cubicBezTo>
                    <a:pt x="816" y="1329"/>
                    <a:pt x="785" y="1331"/>
                    <a:pt x="753" y="1332"/>
                  </a:cubicBezTo>
                  <a:cubicBezTo>
                    <a:pt x="749" y="1332"/>
                    <a:pt x="747" y="1333"/>
                    <a:pt x="748" y="1338"/>
                  </a:cubicBezTo>
                  <a:cubicBezTo>
                    <a:pt x="749" y="1354"/>
                    <a:pt x="749" y="1370"/>
                    <a:pt x="750" y="1387"/>
                  </a:cubicBezTo>
                  <a:cubicBezTo>
                    <a:pt x="751" y="1397"/>
                    <a:pt x="751" y="1407"/>
                    <a:pt x="752" y="1418"/>
                  </a:cubicBezTo>
                  <a:cubicBezTo>
                    <a:pt x="769" y="1418"/>
                    <a:pt x="786" y="1417"/>
                    <a:pt x="803" y="1416"/>
                  </a:cubicBezTo>
                  <a:cubicBezTo>
                    <a:pt x="812" y="1415"/>
                    <a:pt x="812" y="1415"/>
                    <a:pt x="809" y="1406"/>
                  </a:cubicBezTo>
                  <a:cubicBezTo>
                    <a:pt x="796" y="1406"/>
                    <a:pt x="784" y="1407"/>
                    <a:pt x="770" y="1407"/>
                  </a:cubicBezTo>
                  <a:cubicBezTo>
                    <a:pt x="770" y="1399"/>
                    <a:pt x="770" y="1391"/>
                    <a:pt x="769" y="1384"/>
                  </a:cubicBezTo>
                  <a:cubicBezTo>
                    <a:pt x="769" y="1379"/>
                    <a:pt x="771" y="1377"/>
                    <a:pt x="775" y="1377"/>
                  </a:cubicBezTo>
                  <a:cubicBezTo>
                    <a:pt x="784" y="1377"/>
                    <a:pt x="793" y="1376"/>
                    <a:pt x="802" y="1376"/>
                  </a:cubicBezTo>
                  <a:cubicBezTo>
                    <a:pt x="801" y="1372"/>
                    <a:pt x="801" y="1370"/>
                    <a:pt x="801" y="1366"/>
                  </a:cubicBezTo>
                  <a:cubicBezTo>
                    <a:pt x="792" y="1367"/>
                    <a:pt x="784" y="1367"/>
                    <a:pt x="776" y="1367"/>
                  </a:cubicBezTo>
                  <a:cubicBezTo>
                    <a:pt x="770" y="1368"/>
                    <a:pt x="767" y="1366"/>
                    <a:pt x="768" y="1360"/>
                  </a:cubicBezTo>
                  <a:cubicBezTo>
                    <a:pt x="768" y="1356"/>
                    <a:pt x="768" y="1353"/>
                    <a:pt x="767" y="1349"/>
                  </a:cubicBezTo>
                  <a:cubicBezTo>
                    <a:pt x="766" y="1343"/>
                    <a:pt x="769" y="1341"/>
                    <a:pt x="775" y="1341"/>
                  </a:cubicBezTo>
                  <a:cubicBezTo>
                    <a:pt x="783" y="1341"/>
                    <a:pt x="791" y="1340"/>
                    <a:pt x="798" y="1340"/>
                  </a:cubicBezTo>
                  <a:cubicBezTo>
                    <a:pt x="807" y="1339"/>
                    <a:pt x="807" y="1339"/>
                    <a:pt x="809" y="1348"/>
                  </a:cubicBezTo>
                  <a:cubicBezTo>
                    <a:pt x="812" y="1368"/>
                    <a:pt x="815" y="1387"/>
                    <a:pt x="818" y="1407"/>
                  </a:cubicBezTo>
                  <a:cubicBezTo>
                    <a:pt x="819" y="1413"/>
                    <a:pt x="821" y="1415"/>
                    <a:pt x="827" y="1414"/>
                  </a:cubicBezTo>
                  <a:cubicBezTo>
                    <a:pt x="837" y="1411"/>
                    <a:pt x="837" y="1411"/>
                    <a:pt x="836" y="1401"/>
                  </a:cubicBezTo>
                  <a:cubicBezTo>
                    <a:pt x="836" y="1399"/>
                    <a:pt x="835" y="1397"/>
                    <a:pt x="835" y="1396"/>
                  </a:cubicBezTo>
                  <a:cubicBezTo>
                    <a:pt x="834" y="1387"/>
                    <a:pt x="832" y="1377"/>
                    <a:pt x="831" y="1368"/>
                  </a:cubicBezTo>
                  <a:cubicBezTo>
                    <a:pt x="834" y="1370"/>
                    <a:pt x="836" y="1372"/>
                    <a:pt x="838" y="1374"/>
                  </a:cubicBezTo>
                  <a:cubicBezTo>
                    <a:pt x="846" y="1384"/>
                    <a:pt x="853" y="1394"/>
                    <a:pt x="861" y="1404"/>
                  </a:cubicBezTo>
                  <a:cubicBezTo>
                    <a:pt x="863" y="1405"/>
                    <a:pt x="865" y="1407"/>
                    <a:pt x="867" y="1407"/>
                  </a:cubicBezTo>
                  <a:cubicBezTo>
                    <a:pt x="873" y="1407"/>
                    <a:pt x="878" y="1405"/>
                    <a:pt x="886" y="1404"/>
                  </a:cubicBezTo>
                  <a:cubicBezTo>
                    <a:pt x="876" y="1392"/>
                    <a:pt x="866" y="1382"/>
                    <a:pt x="856" y="1370"/>
                  </a:cubicBezTo>
                  <a:cubicBezTo>
                    <a:pt x="867" y="1367"/>
                    <a:pt x="875" y="1361"/>
                    <a:pt x="877" y="1353"/>
                  </a:cubicBezTo>
                  <a:cubicBezTo>
                    <a:pt x="885" y="1355"/>
                    <a:pt x="893" y="1356"/>
                    <a:pt x="900" y="1357"/>
                  </a:cubicBezTo>
                  <a:cubicBezTo>
                    <a:pt x="906" y="1358"/>
                    <a:pt x="912" y="1357"/>
                    <a:pt x="917" y="1358"/>
                  </a:cubicBezTo>
                  <a:cubicBezTo>
                    <a:pt x="921" y="1359"/>
                    <a:pt x="925" y="1362"/>
                    <a:pt x="926" y="1365"/>
                  </a:cubicBezTo>
                  <a:cubicBezTo>
                    <a:pt x="931" y="1374"/>
                    <a:pt x="928" y="1382"/>
                    <a:pt x="918" y="1385"/>
                  </a:cubicBezTo>
                  <a:cubicBezTo>
                    <a:pt x="908" y="1388"/>
                    <a:pt x="898" y="1388"/>
                    <a:pt x="886" y="1390"/>
                  </a:cubicBezTo>
                  <a:close/>
                  <a:moveTo>
                    <a:pt x="304" y="273"/>
                  </a:moveTo>
                  <a:cubicBezTo>
                    <a:pt x="299" y="266"/>
                    <a:pt x="294" y="260"/>
                    <a:pt x="288" y="254"/>
                  </a:cubicBezTo>
                  <a:cubicBezTo>
                    <a:pt x="283" y="249"/>
                    <a:pt x="279" y="250"/>
                    <a:pt x="278" y="257"/>
                  </a:cubicBezTo>
                  <a:cubicBezTo>
                    <a:pt x="276" y="265"/>
                    <a:pt x="279" y="271"/>
                    <a:pt x="283" y="278"/>
                  </a:cubicBezTo>
                  <a:cubicBezTo>
                    <a:pt x="286" y="283"/>
                    <a:pt x="290" y="288"/>
                    <a:pt x="293" y="294"/>
                  </a:cubicBezTo>
                  <a:cubicBezTo>
                    <a:pt x="292" y="294"/>
                    <a:pt x="292" y="294"/>
                    <a:pt x="291" y="295"/>
                  </a:cubicBezTo>
                  <a:cubicBezTo>
                    <a:pt x="289" y="292"/>
                    <a:pt x="287" y="289"/>
                    <a:pt x="285" y="287"/>
                  </a:cubicBezTo>
                  <a:cubicBezTo>
                    <a:pt x="279" y="279"/>
                    <a:pt x="273" y="272"/>
                    <a:pt x="267" y="264"/>
                  </a:cubicBezTo>
                  <a:cubicBezTo>
                    <a:pt x="263" y="260"/>
                    <a:pt x="260" y="262"/>
                    <a:pt x="257" y="264"/>
                  </a:cubicBezTo>
                  <a:cubicBezTo>
                    <a:pt x="255" y="265"/>
                    <a:pt x="254" y="269"/>
                    <a:pt x="254" y="271"/>
                  </a:cubicBezTo>
                  <a:cubicBezTo>
                    <a:pt x="256" y="277"/>
                    <a:pt x="258" y="284"/>
                    <a:pt x="262" y="289"/>
                  </a:cubicBezTo>
                  <a:cubicBezTo>
                    <a:pt x="267" y="298"/>
                    <a:pt x="267" y="302"/>
                    <a:pt x="259" y="308"/>
                  </a:cubicBezTo>
                  <a:cubicBezTo>
                    <a:pt x="258" y="308"/>
                    <a:pt x="257" y="309"/>
                    <a:pt x="257" y="310"/>
                  </a:cubicBezTo>
                  <a:cubicBezTo>
                    <a:pt x="249" y="317"/>
                    <a:pt x="257" y="322"/>
                    <a:pt x="259" y="327"/>
                  </a:cubicBezTo>
                  <a:cubicBezTo>
                    <a:pt x="260" y="331"/>
                    <a:pt x="263" y="337"/>
                    <a:pt x="269" y="336"/>
                  </a:cubicBezTo>
                  <a:cubicBezTo>
                    <a:pt x="276" y="336"/>
                    <a:pt x="284" y="327"/>
                    <a:pt x="283" y="319"/>
                  </a:cubicBezTo>
                  <a:cubicBezTo>
                    <a:pt x="285" y="320"/>
                    <a:pt x="286" y="321"/>
                    <a:pt x="286" y="322"/>
                  </a:cubicBezTo>
                  <a:cubicBezTo>
                    <a:pt x="296" y="334"/>
                    <a:pt x="303" y="346"/>
                    <a:pt x="307" y="361"/>
                  </a:cubicBezTo>
                  <a:cubicBezTo>
                    <a:pt x="308" y="366"/>
                    <a:pt x="311" y="368"/>
                    <a:pt x="317" y="366"/>
                  </a:cubicBezTo>
                  <a:cubicBezTo>
                    <a:pt x="324" y="363"/>
                    <a:pt x="325" y="361"/>
                    <a:pt x="322" y="354"/>
                  </a:cubicBezTo>
                  <a:cubicBezTo>
                    <a:pt x="321" y="353"/>
                    <a:pt x="321" y="351"/>
                    <a:pt x="321" y="350"/>
                  </a:cubicBezTo>
                  <a:cubicBezTo>
                    <a:pt x="317" y="341"/>
                    <a:pt x="313" y="331"/>
                    <a:pt x="309" y="322"/>
                  </a:cubicBezTo>
                  <a:cubicBezTo>
                    <a:pt x="307" y="319"/>
                    <a:pt x="306" y="315"/>
                    <a:pt x="305" y="311"/>
                  </a:cubicBezTo>
                  <a:cubicBezTo>
                    <a:pt x="306" y="311"/>
                    <a:pt x="307" y="311"/>
                    <a:pt x="307" y="310"/>
                  </a:cubicBezTo>
                  <a:cubicBezTo>
                    <a:pt x="309" y="312"/>
                    <a:pt x="311" y="313"/>
                    <a:pt x="313" y="315"/>
                  </a:cubicBezTo>
                  <a:cubicBezTo>
                    <a:pt x="319" y="321"/>
                    <a:pt x="324" y="327"/>
                    <a:pt x="330" y="331"/>
                  </a:cubicBezTo>
                  <a:cubicBezTo>
                    <a:pt x="336" y="336"/>
                    <a:pt x="339" y="334"/>
                    <a:pt x="343" y="329"/>
                  </a:cubicBezTo>
                  <a:cubicBezTo>
                    <a:pt x="347" y="323"/>
                    <a:pt x="343" y="321"/>
                    <a:pt x="339" y="318"/>
                  </a:cubicBezTo>
                  <a:cubicBezTo>
                    <a:pt x="327" y="309"/>
                    <a:pt x="319" y="296"/>
                    <a:pt x="310" y="281"/>
                  </a:cubicBezTo>
                  <a:cubicBezTo>
                    <a:pt x="321" y="285"/>
                    <a:pt x="328" y="283"/>
                    <a:pt x="332" y="272"/>
                  </a:cubicBezTo>
                  <a:cubicBezTo>
                    <a:pt x="339" y="282"/>
                    <a:pt x="345" y="290"/>
                    <a:pt x="351" y="299"/>
                  </a:cubicBezTo>
                  <a:cubicBezTo>
                    <a:pt x="360" y="311"/>
                    <a:pt x="369" y="323"/>
                    <a:pt x="378" y="336"/>
                  </a:cubicBezTo>
                  <a:cubicBezTo>
                    <a:pt x="381" y="339"/>
                    <a:pt x="384" y="339"/>
                    <a:pt x="387" y="337"/>
                  </a:cubicBezTo>
                  <a:cubicBezTo>
                    <a:pt x="392" y="333"/>
                    <a:pt x="392" y="326"/>
                    <a:pt x="388" y="322"/>
                  </a:cubicBezTo>
                  <a:cubicBezTo>
                    <a:pt x="385" y="318"/>
                    <a:pt x="382" y="314"/>
                    <a:pt x="380" y="311"/>
                  </a:cubicBezTo>
                  <a:cubicBezTo>
                    <a:pt x="372" y="299"/>
                    <a:pt x="364" y="286"/>
                    <a:pt x="356" y="274"/>
                  </a:cubicBezTo>
                  <a:cubicBezTo>
                    <a:pt x="349" y="263"/>
                    <a:pt x="342" y="253"/>
                    <a:pt x="335" y="242"/>
                  </a:cubicBezTo>
                  <a:cubicBezTo>
                    <a:pt x="330" y="234"/>
                    <a:pt x="325" y="227"/>
                    <a:pt x="320" y="220"/>
                  </a:cubicBezTo>
                  <a:cubicBezTo>
                    <a:pt x="318" y="216"/>
                    <a:pt x="316" y="216"/>
                    <a:pt x="312" y="218"/>
                  </a:cubicBezTo>
                  <a:cubicBezTo>
                    <a:pt x="304" y="223"/>
                    <a:pt x="301" y="231"/>
                    <a:pt x="304" y="240"/>
                  </a:cubicBezTo>
                  <a:cubicBezTo>
                    <a:pt x="306" y="244"/>
                    <a:pt x="307" y="248"/>
                    <a:pt x="309" y="252"/>
                  </a:cubicBezTo>
                  <a:cubicBezTo>
                    <a:pt x="314" y="264"/>
                    <a:pt x="314" y="264"/>
                    <a:pt x="304" y="273"/>
                  </a:cubicBezTo>
                  <a:close/>
                  <a:moveTo>
                    <a:pt x="1188" y="285"/>
                  </a:moveTo>
                  <a:cubicBezTo>
                    <a:pt x="1188" y="284"/>
                    <a:pt x="1187" y="284"/>
                    <a:pt x="1187" y="283"/>
                  </a:cubicBezTo>
                  <a:cubicBezTo>
                    <a:pt x="1187" y="282"/>
                    <a:pt x="1188" y="281"/>
                    <a:pt x="1188" y="280"/>
                  </a:cubicBezTo>
                  <a:cubicBezTo>
                    <a:pt x="1193" y="274"/>
                    <a:pt x="1199" y="267"/>
                    <a:pt x="1204" y="260"/>
                  </a:cubicBezTo>
                  <a:cubicBezTo>
                    <a:pt x="1208" y="254"/>
                    <a:pt x="1209" y="248"/>
                    <a:pt x="1206" y="241"/>
                  </a:cubicBezTo>
                  <a:cubicBezTo>
                    <a:pt x="1203" y="236"/>
                    <a:pt x="1200" y="235"/>
                    <a:pt x="1197" y="240"/>
                  </a:cubicBezTo>
                  <a:cubicBezTo>
                    <a:pt x="1194" y="245"/>
                    <a:pt x="1192" y="250"/>
                    <a:pt x="1189" y="255"/>
                  </a:cubicBezTo>
                  <a:cubicBezTo>
                    <a:pt x="1184" y="263"/>
                    <a:pt x="1179" y="270"/>
                    <a:pt x="1173" y="278"/>
                  </a:cubicBezTo>
                  <a:cubicBezTo>
                    <a:pt x="1171" y="281"/>
                    <a:pt x="1169" y="281"/>
                    <a:pt x="1166" y="278"/>
                  </a:cubicBezTo>
                  <a:cubicBezTo>
                    <a:pt x="1156" y="269"/>
                    <a:pt x="1142" y="269"/>
                    <a:pt x="1134" y="279"/>
                  </a:cubicBezTo>
                  <a:cubicBezTo>
                    <a:pt x="1131" y="283"/>
                    <a:pt x="1127" y="287"/>
                    <a:pt x="1131" y="291"/>
                  </a:cubicBezTo>
                  <a:cubicBezTo>
                    <a:pt x="1134" y="296"/>
                    <a:pt x="1138" y="302"/>
                    <a:pt x="1146" y="300"/>
                  </a:cubicBezTo>
                  <a:cubicBezTo>
                    <a:pt x="1154" y="298"/>
                    <a:pt x="1162" y="298"/>
                    <a:pt x="1170" y="302"/>
                  </a:cubicBezTo>
                  <a:cubicBezTo>
                    <a:pt x="1185" y="311"/>
                    <a:pt x="1200" y="320"/>
                    <a:pt x="1214" y="329"/>
                  </a:cubicBezTo>
                  <a:cubicBezTo>
                    <a:pt x="1217" y="331"/>
                    <a:pt x="1219" y="335"/>
                    <a:pt x="1222" y="339"/>
                  </a:cubicBezTo>
                  <a:cubicBezTo>
                    <a:pt x="1215" y="340"/>
                    <a:pt x="1211" y="340"/>
                    <a:pt x="1205" y="341"/>
                  </a:cubicBezTo>
                  <a:cubicBezTo>
                    <a:pt x="1206" y="342"/>
                    <a:pt x="1206" y="344"/>
                    <a:pt x="1207" y="344"/>
                  </a:cubicBezTo>
                  <a:cubicBezTo>
                    <a:pt x="1211" y="351"/>
                    <a:pt x="1221" y="354"/>
                    <a:pt x="1231" y="351"/>
                  </a:cubicBezTo>
                  <a:cubicBezTo>
                    <a:pt x="1243" y="348"/>
                    <a:pt x="1245" y="341"/>
                    <a:pt x="1238" y="330"/>
                  </a:cubicBezTo>
                  <a:cubicBezTo>
                    <a:pt x="1237" y="328"/>
                    <a:pt x="1236" y="326"/>
                    <a:pt x="1234" y="324"/>
                  </a:cubicBezTo>
                  <a:cubicBezTo>
                    <a:pt x="1237" y="323"/>
                    <a:pt x="1238" y="323"/>
                    <a:pt x="1240" y="322"/>
                  </a:cubicBezTo>
                  <a:cubicBezTo>
                    <a:pt x="1252" y="319"/>
                    <a:pt x="1258" y="308"/>
                    <a:pt x="1255" y="297"/>
                  </a:cubicBezTo>
                  <a:cubicBezTo>
                    <a:pt x="1253" y="288"/>
                    <a:pt x="1253" y="284"/>
                    <a:pt x="1258" y="275"/>
                  </a:cubicBezTo>
                  <a:cubicBezTo>
                    <a:pt x="1259" y="273"/>
                    <a:pt x="1259" y="271"/>
                    <a:pt x="1258" y="269"/>
                  </a:cubicBezTo>
                  <a:cubicBezTo>
                    <a:pt x="1258" y="268"/>
                    <a:pt x="1254" y="267"/>
                    <a:pt x="1253" y="268"/>
                  </a:cubicBezTo>
                  <a:cubicBezTo>
                    <a:pt x="1244" y="272"/>
                    <a:pt x="1236" y="265"/>
                    <a:pt x="1227" y="266"/>
                  </a:cubicBezTo>
                  <a:cubicBezTo>
                    <a:pt x="1231" y="259"/>
                    <a:pt x="1234" y="255"/>
                    <a:pt x="1236" y="250"/>
                  </a:cubicBezTo>
                  <a:cubicBezTo>
                    <a:pt x="1240" y="243"/>
                    <a:pt x="1238" y="240"/>
                    <a:pt x="1231" y="236"/>
                  </a:cubicBezTo>
                  <a:cubicBezTo>
                    <a:pt x="1225" y="245"/>
                    <a:pt x="1218" y="254"/>
                    <a:pt x="1211" y="262"/>
                  </a:cubicBezTo>
                  <a:cubicBezTo>
                    <a:pt x="1204" y="270"/>
                    <a:pt x="1196" y="277"/>
                    <a:pt x="1188" y="285"/>
                  </a:cubicBezTo>
                  <a:close/>
                  <a:moveTo>
                    <a:pt x="665" y="1400"/>
                  </a:moveTo>
                  <a:cubicBezTo>
                    <a:pt x="658" y="1400"/>
                    <a:pt x="651" y="1401"/>
                    <a:pt x="643" y="1400"/>
                  </a:cubicBezTo>
                  <a:cubicBezTo>
                    <a:pt x="635" y="1400"/>
                    <a:pt x="629" y="1395"/>
                    <a:pt x="628" y="1386"/>
                  </a:cubicBezTo>
                  <a:cubicBezTo>
                    <a:pt x="627" y="1371"/>
                    <a:pt x="628" y="1356"/>
                    <a:pt x="636" y="1343"/>
                  </a:cubicBezTo>
                  <a:cubicBezTo>
                    <a:pt x="639" y="1337"/>
                    <a:pt x="644" y="1334"/>
                    <a:pt x="651" y="1335"/>
                  </a:cubicBezTo>
                  <a:cubicBezTo>
                    <a:pt x="658" y="1336"/>
                    <a:pt x="664" y="1339"/>
                    <a:pt x="671" y="1341"/>
                  </a:cubicBezTo>
                  <a:cubicBezTo>
                    <a:pt x="675" y="1343"/>
                    <a:pt x="676" y="1346"/>
                    <a:pt x="676" y="1351"/>
                  </a:cubicBezTo>
                  <a:cubicBezTo>
                    <a:pt x="675" y="1369"/>
                    <a:pt x="674" y="1386"/>
                    <a:pt x="673" y="1403"/>
                  </a:cubicBezTo>
                  <a:cubicBezTo>
                    <a:pt x="672" y="1417"/>
                    <a:pt x="671" y="1415"/>
                    <a:pt x="685" y="1416"/>
                  </a:cubicBezTo>
                  <a:cubicBezTo>
                    <a:pt x="690" y="1416"/>
                    <a:pt x="692" y="1414"/>
                    <a:pt x="692" y="1409"/>
                  </a:cubicBezTo>
                  <a:cubicBezTo>
                    <a:pt x="692" y="1400"/>
                    <a:pt x="693" y="1391"/>
                    <a:pt x="693" y="1382"/>
                  </a:cubicBezTo>
                  <a:cubicBezTo>
                    <a:pt x="693" y="1377"/>
                    <a:pt x="695" y="1376"/>
                    <a:pt x="700" y="1376"/>
                  </a:cubicBezTo>
                  <a:cubicBezTo>
                    <a:pt x="706" y="1377"/>
                    <a:pt x="712" y="1377"/>
                    <a:pt x="719" y="1377"/>
                  </a:cubicBezTo>
                  <a:cubicBezTo>
                    <a:pt x="722" y="1378"/>
                    <a:pt x="724" y="1379"/>
                    <a:pt x="723" y="1383"/>
                  </a:cubicBezTo>
                  <a:cubicBezTo>
                    <a:pt x="723" y="1391"/>
                    <a:pt x="722" y="1400"/>
                    <a:pt x="722" y="1409"/>
                  </a:cubicBezTo>
                  <a:cubicBezTo>
                    <a:pt x="721" y="1412"/>
                    <a:pt x="722" y="1415"/>
                    <a:pt x="722" y="1418"/>
                  </a:cubicBezTo>
                  <a:cubicBezTo>
                    <a:pt x="727" y="1418"/>
                    <a:pt x="731" y="1418"/>
                    <a:pt x="735" y="1418"/>
                  </a:cubicBezTo>
                  <a:cubicBezTo>
                    <a:pt x="739" y="1419"/>
                    <a:pt x="740" y="1417"/>
                    <a:pt x="740" y="1413"/>
                  </a:cubicBezTo>
                  <a:cubicBezTo>
                    <a:pt x="742" y="1390"/>
                    <a:pt x="743" y="1368"/>
                    <a:pt x="744" y="1345"/>
                  </a:cubicBezTo>
                  <a:cubicBezTo>
                    <a:pt x="745" y="1332"/>
                    <a:pt x="745" y="1332"/>
                    <a:pt x="732" y="1332"/>
                  </a:cubicBezTo>
                  <a:cubicBezTo>
                    <a:pt x="728" y="1332"/>
                    <a:pt x="726" y="1333"/>
                    <a:pt x="726" y="1338"/>
                  </a:cubicBezTo>
                  <a:cubicBezTo>
                    <a:pt x="726" y="1346"/>
                    <a:pt x="725" y="1355"/>
                    <a:pt x="724" y="1363"/>
                  </a:cubicBezTo>
                  <a:cubicBezTo>
                    <a:pt x="724" y="1365"/>
                    <a:pt x="721" y="1367"/>
                    <a:pt x="720" y="1367"/>
                  </a:cubicBezTo>
                  <a:cubicBezTo>
                    <a:pt x="712" y="1367"/>
                    <a:pt x="703" y="1367"/>
                    <a:pt x="694" y="1366"/>
                  </a:cubicBezTo>
                  <a:cubicBezTo>
                    <a:pt x="695" y="1355"/>
                    <a:pt x="695" y="1345"/>
                    <a:pt x="696" y="1335"/>
                  </a:cubicBezTo>
                  <a:cubicBezTo>
                    <a:pt x="696" y="1333"/>
                    <a:pt x="695" y="1331"/>
                    <a:pt x="694" y="1330"/>
                  </a:cubicBezTo>
                  <a:cubicBezTo>
                    <a:pt x="691" y="1328"/>
                    <a:pt x="678" y="1330"/>
                    <a:pt x="676" y="1332"/>
                  </a:cubicBezTo>
                  <a:cubicBezTo>
                    <a:pt x="663" y="1326"/>
                    <a:pt x="651" y="1322"/>
                    <a:pt x="637" y="1324"/>
                  </a:cubicBezTo>
                  <a:cubicBezTo>
                    <a:pt x="626" y="1325"/>
                    <a:pt x="618" y="1331"/>
                    <a:pt x="615" y="1341"/>
                  </a:cubicBezTo>
                  <a:cubicBezTo>
                    <a:pt x="611" y="1351"/>
                    <a:pt x="608" y="1362"/>
                    <a:pt x="608" y="1372"/>
                  </a:cubicBezTo>
                  <a:cubicBezTo>
                    <a:pt x="606" y="1394"/>
                    <a:pt x="615" y="1405"/>
                    <a:pt x="636" y="1410"/>
                  </a:cubicBezTo>
                  <a:cubicBezTo>
                    <a:pt x="642" y="1411"/>
                    <a:pt x="648" y="1411"/>
                    <a:pt x="654" y="1411"/>
                  </a:cubicBezTo>
                  <a:cubicBezTo>
                    <a:pt x="664" y="1411"/>
                    <a:pt x="665" y="1410"/>
                    <a:pt x="665" y="1400"/>
                  </a:cubicBezTo>
                  <a:close/>
                  <a:moveTo>
                    <a:pt x="1375" y="988"/>
                  </a:moveTo>
                  <a:cubicBezTo>
                    <a:pt x="1352" y="978"/>
                    <a:pt x="1329" y="969"/>
                    <a:pt x="1306" y="960"/>
                  </a:cubicBezTo>
                  <a:cubicBezTo>
                    <a:pt x="1308" y="951"/>
                    <a:pt x="1311" y="944"/>
                    <a:pt x="1313" y="936"/>
                  </a:cubicBezTo>
                  <a:cubicBezTo>
                    <a:pt x="1338" y="944"/>
                    <a:pt x="1361" y="951"/>
                    <a:pt x="1386" y="959"/>
                  </a:cubicBezTo>
                  <a:cubicBezTo>
                    <a:pt x="1388" y="953"/>
                    <a:pt x="1389" y="947"/>
                    <a:pt x="1391" y="941"/>
                  </a:cubicBezTo>
                  <a:cubicBezTo>
                    <a:pt x="1367" y="933"/>
                    <a:pt x="1343" y="926"/>
                    <a:pt x="1319" y="918"/>
                  </a:cubicBezTo>
                  <a:cubicBezTo>
                    <a:pt x="1322" y="910"/>
                    <a:pt x="1324" y="903"/>
                    <a:pt x="1326" y="897"/>
                  </a:cubicBezTo>
                  <a:cubicBezTo>
                    <a:pt x="1326" y="896"/>
                    <a:pt x="1328" y="894"/>
                    <a:pt x="1329" y="894"/>
                  </a:cubicBezTo>
                  <a:cubicBezTo>
                    <a:pt x="1340" y="890"/>
                    <a:pt x="1351" y="885"/>
                    <a:pt x="1362" y="881"/>
                  </a:cubicBezTo>
                  <a:cubicBezTo>
                    <a:pt x="1364" y="881"/>
                    <a:pt x="1367" y="881"/>
                    <a:pt x="1369" y="882"/>
                  </a:cubicBezTo>
                  <a:cubicBezTo>
                    <a:pt x="1381" y="884"/>
                    <a:pt x="1393" y="887"/>
                    <a:pt x="1405" y="889"/>
                  </a:cubicBezTo>
                  <a:cubicBezTo>
                    <a:pt x="1406" y="884"/>
                    <a:pt x="1407" y="879"/>
                    <a:pt x="1408" y="875"/>
                  </a:cubicBezTo>
                  <a:cubicBezTo>
                    <a:pt x="1408" y="873"/>
                    <a:pt x="1406" y="870"/>
                    <a:pt x="1404" y="870"/>
                  </a:cubicBezTo>
                  <a:cubicBezTo>
                    <a:pt x="1399" y="868"/>
                    <a:pt x="1393" y="867"/>
                    <a:pt x="1387" y="866"/>
                  </a:cubicBezTo>
                  <a:cubicBezTo>
                    <a:pt x="1374" y="865"/>
                    <a:pt x="1364" y="860"/>
                    <a:pt x="1355" y="851"/>
                  </a:cubicBezTo>
                  <a:cubicBezTo>
                    <a:pt x="1348" y="842"/>
                    <a:pt x="1339" y="835"/>
                    <a:pt x="1331" y="827"/>
                  </a:cubicBezTo>
                  <a:cubicBezTo>
                    <a:pt x="1327" y="835"/>
                    <a:pt x="1328" y="840"/>
                    <a:pt x="1335" y="845"/>
                  </a:cubicBezTo>
                  <a:cubicBezTo>
                    <a:pt x="1340" y="849"/>
                    <a:pt x="1346" y="855"/>
                    <a:pt x="1351" y="860"/>
                  </a:cubicBezTo>
                  <a:cubicBezTo>
                    <a:pt x="1353" y="861"/>
                    <a:pt x="1354" y="863"/>
                    <a:pt x="1356" y="865"/>
                  </a:cubicBezTo>
                  <a:cubicBezTo>
                    <a:pt x="1345" y="869"/>
                    <a:pt x="1334" y="872"/>
                    <a:pt x="1324" y="877"/>
                  </a:cubicBezTo>
                  <a:cubicBezTo>
                    <a:pt x="1322" y="877"/>
                    <a:pt x="1319" y="880"/>
                    <a:pt x="1319" y="883"/>
                  </a:cubicBezTo>
                  <a:cubicBezTo>
                    <a:pt x="1312" y="904"/>
                    <a:pt x="1306" y="926"/>
                    <a:pt x="1299" y="947"/>
                  </a:cubicBezTo>
                  <a:cubicBezTo>
                    <a:pt x="1296" y="956"/>
                    <a:pt x="1292" y="964"/>
                    <a:pt x="1289" y="973"/>
                  </a:cubicBezTo>
                  <a:cubicBezTo>
                    <a:pt x="1315" y="984"/>
                    <a:pt x="1342" y="995"/>
                    <a:pt x="1368" y="1005"/>
                  </a:cubicBezTo>
                  <a:cubicBezTo>
                    <a:pt x="1371" y="999"/>
                    <a:pt x="1373" y="994"/>
                    <a:pt x="1375" y="988"/>
                  </a:cubicBezTo>
                  <a:close/>
                  <a:moveTo>
                    <a:pt x="438" y="1247"/>
                  </a:moveTo>
                  <a:cubicBezTo>
                    <a:pt x="433" y="1254"/>
                    <a:pt x="433" y="1254"/>
                    <a:pt x="440" y="1258"/>
                  </a:cubicBezTo>
                  <a:cubicBezTo>
                    <a:pt x="443" y="1260"/>
                    <a:pt x="446" y="1262"/>
                    <a:pt x="448" y="1263"/>
                  </a:cubicBezTo>
                  <a:cubicBezTo>
                    <a:pt x="453" y="1265"/>
                    <a:pt x="454" y="1267"/>
                    <a:pt x="451" y="1272"/>
                  </a:cubicBezTo>
                  <a:cubicBezTo>
                    <a:pt x="446" y="1280"/>
                    <a:pt x="442" y="1289"/>
                    <a:pt x="437" y="1298"/>
                  </a:cubicBezTo>
                  <a:cubicBezTo>
                    <a:pt x="431" y="1309"/>
                    <a:pt x="425" y="1321"/>
                    <a:pt x="418" y="1333"/>
                  </a:cubicBezTo>
                  <a:cubicBezTo>
                    <a:pt x="424" y="1336"/>
                    <a:pt x="429" y="1339"/>
                    <a:pt x="435" y="1342"/>
                  </a:cubicBezTo>
                  <a:cubicBezTo>
                    <a:pt x="447" y="1319"/>
                    <a:pt x="459" y="1297"/>
                    <a:pt x="471" y="1275"/>
                  </a:cubicBezTo>
                  <a:cubicBezTo>
                    <a:pt x="477" y="1278"/>
                    <a:pt x="482" y="1281"/>
                    <a:pt x="487" y="1284"/>
                  </a:cubicBezTo>
                  <a:cubicBezTo>
                    <a:pt x="491" y="1285"/>
                    <a:pt x="491" y="1288"/>
                    <a:pt x="490" y="1291"/>
                  </a:cubicBezTo>
                  <a:cubicBezTo>
                    <a:pt x="486" y="1299"/>
                    <a:pt x="483" y="1308"/>
                    <a:pt x="480" y="1316"/>
                  </a:cubicBezTo>
                  <a:cubicBezTo>
                    <a:pt x="474" y="1329"/>
                    <a:pt x="469" y="1342"/>
                    <a:pt x="463" y="1356"/>
                  </a:cubicBezTo>
                  <a:cubicBezTo>
                    <a:pt x="481" y="1364"/>
                    <a:pt x="499" y="1371"/>
                    <a:pt x="517" y="1379"/>
                  </a:cubicBezTo>
                  <a:cubicBezTo>
                    <a:pt x="519" y="1375"/>
                    <a:pt x="520" y="1373"/>
                    <a:pt x="521" y="1370"/>
                  </a:cubicBezTo>
                  <a:cubicBezTo>
                    <a:pt x="510" y="1365"/>
                    <a:pt x="500" y="1360"/>
                    <a:pt x="489" y="1356"/>
                  </a:cubicBezTo>
                  <a:cubicBezTo>
                    <a:pt x="485" y="1355"/>
                    <a:pt x="484" y="1353"/>
                    <a:pt x="486" y="1349"/>
                  </a:cubicBezTo>
                  <a:cubicBezTo>
                    <a:pt x="489" y="1344"/>
                    <a:pt x="491" y="1337"/>
                    <a:pt x="494" y="1331"/>
                  </a:cubicBezTo>
                  <a:cubicBezTo>
                    <a:pt x="495" y="1327"/>
                    <a:pt x="497" y="1327"/>
                    <a:pt x="500" y="1329"/>
                  </a:cubicBezTo>
                  <a:cubicBezTo>
                    <a:pt x="509" y="1332"/>
                    <a:pt x="517" y="1335"/>
                    <a:pt x="526" y="1339"/>
                  </a:cubicBezTo>
                  <a:cubicBezTo>
                    <a:pt x="527" y="1336"/>
                    <a:pt x="528" y="1333"/>
                    <a:pt x="530" y="1330"/>
                  </a:cubicBezTo>
                  <a:cubicBezTo>
                    <a:pt x="519" y="1326"/>
                    <a:pt x="510" y="1322"/>
                    <a:pt x="500" y="1317"/>
                  </a:cubicBezTo>
                  <a:cubicBezTo>
                    <a:pt x="503" y="1309"/>
                    <a:pt x="506" y="1302"/>
                    <a:pt x="509" y="1293"/>
                  </a:cubicBezTo>
                  <a:cubicBezTo>
                    <a:pt x="522" y="1298"/>
                    <a:pt x="534" y="1303"/>
                    <a:pt x="546" y="1308"/>
                  </a:cubicBezTo>
                  <a:cubicBezTo>
                    <a:pt x="547" y="1305"/>
                    <a:pt x="548" y="1302"/>
                    <a:pt x="549" y="1301"/>
                  </a:cubicBezTo>
                  <a:cubicBezTo>
                    <a:pt x="512" y="1283"/>
                    <a:pt x="475" y="1265"/>
                    <a:pt x="438" y="1247"/>
                  </a:cubicBezTo>
                  <a:close/>
                  <a:moveTo>
                    <a:pt x="1143" y="1256"/>
                  </a:moveTo>
                  <a:cubicBezTo>
                    <a:pt x="1142" y="1257"/>
                    <a:pt x="1142" y="1257"/>
                    <a:pt x="1142" y="1257"/>
                  </a:cubicBezTo>
                  <a:cubicBezTo>
                    <a:pt x="1139" y="1256"/>
                    <a:pt x="1137" y="1255"/>
                    <a:pt x="1134" y="1254"/>
                  </a:cubicBezTo>
                  <a:cubicBezTo>
                    <a:pt x="1119" y="1246"/>
                    <a:pt x="1103" y="1237"/>
                    <a:pt x="1088" y="1229"/>
                  </a:cubicBezTo>
                  <a:cubicBezTo>
                    <a:pt x="1086" y="1228"/>
                    <a:pt x="1083" y="1227"/>
                    <a:pt x="1081" y="1228"/>
                  </a:cubicBezTo>
                  <a:cubicBezTo>
                    <a:pt x="1075" y="1232"/>
                    <a:pt x="1070" y="1236"/>
                    <a:pt x="1064" y="1240"/>
                  </a:cubicBezTo>
                  <a:cubicBezTo>
                    <a:pt x="1081" y="1264"/>
                    <a:pt x="1097" y="1287"/>
                    <a:pt x="1114" y="1310"/>
                  </a:cubicBezTo>
                  <a:cubicBezTo>
                    <a:pt x="1118" y="1307"/>
                    <a:pt x="1121" y="1305"/>
                    <a:pt x="1125" y="1302"/>
                  </a:cubicBezTo>
                  <a:cubicBezTo>
                    <a:pt x="1112" y="1285"/>
                    <a:pt x="1100" y="1268"/>
                    <a:pt x="1089" y="1252"/>
                  </a:cubicBezTo>
                  <a:cubicBezTo>
                    <a:pt x="1092" y="1251"/>
                    <a:pt x="1093" y="1252"/>
                    <a:pt x="1095" y="1253"/>
                  </a:cubicBezTo>
                  <a:cubicBezTo>
                    <a:pt x="1112" y="1262"/>
                    <a:pt x="1129" y="1271"/>
                    <a:pt x="1146" y="1281"/>
                  </a:cubicBezTo>
                  <a:cubicBezTo>
                    <a:pt x="1148" y="1282"/>
                    <a:pt x="1152" y="1283"/>
                    <a:pt x="1153" y="1282"/>
                  </a:cubicBezTo>
                  <a:cubicBezTo>
                    <a:pt x="1159" y="1278"/>
                    <a:pt x="1164" y="1274"/>
                    <a:pt x="1169" y="1270"/>
                  </a:cubicBezTo>
                  <a:cubicBezTo>
                    <a:pt x="1152" y="1247"/>
                    <a:pt x="1136" y="1224"/>
                    <a:pt x="1119" y="1201"/>
                  </a:cubicBezTo>
                  <a:cubicBezTo>
                    <a:pt x="1115" y="1204"/>
                    <a:pt x="1112" y="1206"/>
                    <a:pt x="1108" y="1209"/>
                  </a:cubicBezTo>
                  <a:cubicBezTo>
                    <a:pt x="1120" y="1225"/>
                    <a:pt x="1131" y="1240"/>
                    <a:pt x="1143" y="1256"/>
                  </a:cubicBezTo>
                  <a:close/>
                  <a:moveTo>
                    <a:pt x="262" y="1201"/>
                  </a:moveTo>
                  <a:cubicBezTo>
                    <a:pt x="265" y="1201"/>
                    <a:pt x="266" y="1201"/>
                    <a:pt x="268" y="1201"/>
                  </a:cubicBezTo>
                  <a:cubicBezTo>
                    <a:pt x="269" y="1200"/>
                    <a:pt x="270" y="1200"/>
                    <a:pt x="271" y="1200"/>
                  </a:cubicBezTo>
                  <a:cubicBezTo>
                    <a:pt x="289" y="1193"/>
                    <a:pt x="302" y="1182"/>
                    <a:pt x="311" y="1166"/>
                  </a:cubicBezTo>
                  <a:cubicBezTo>
                    <a:pt x="312" y="1165"/>
                    <a:pt x="312" y="1163"/>
                    <a:pt x="312" y="1162"/>
                  </a:cubicBezTo>
                  <a:cubicBezTo>
                    <a:pt x="317" y="1147"/>
                    <a:pt x="306" y="1126"/>
                    <a:pt x="289" y="1119"/>
                  </a:cubicBezTo>
                  <a:cubicBezTo>
                    <a:pt x="283" y="1117"/>
                    <a:pt x="276" y="1116"/>
                    <a:pt x="270" y="1117"/>
                  </a:cubicBezTo>
                  <a:cubicBezTo>
                    <a:pt x="255" y="1121"/>
                    <a:pt x="244" y="1131"/>
                    <a:pt x="234" y="1143"/>
                  </a:cubicBezTo>
                  <a:cubicBezTo>
                    <a:pt x="226" y="1153"/>
                    <a:pt x="223" y="1164"/>
                    <a:pt x="230" y="1176"/>
                  </a:cubicBezTo>
                  <a:cubicBezTo>
                    <a:pt x="237" y="1189"/>
                    <a:pt x="247" y="1200"/>
                    <a:pt x="262" y="1201"/>
                  </a:cubicBezTo>
                  <a:close/>
                  <a:moveTo>
                    <a:pt x="364" y="1191"/>
                  </a:moveTo>
                  <a:cubicBezTo>
                    <a:pt x="363" y="1193"/>
                    <a:pt x="362" y="1195"/>
                    <a:pt x="360" y="1197"/>
                  </a:cubicBezTo>
                  <a:cubicBezTo>
                    <a:pt x="348" y="1210"/>
                    <a:pt x="336" y="1223"/>
                    <a:pt x="324" y="1237"/>
                  </a:cubicBezTo>
                  <a:cubicBezTo>
                    <a:pt x="317" y="1245"/>
                    <a:pt x="309" y="1245"/>
                    <a:pt x="301" y="1238"/>
                  </a:cubicBezTo>
                  <a:cubicBezTo>
                    <a:pt x="293" y="1230"/>
                    <a:pt x="292" y="1222"/>
                    <a:pt x="300" y="1214"/>
                  </a:cubicBezTo>
                  <a:cubicBezTo>
                    <a:pt x="308" y="1204"/>
                    <a:pt x="318" y="1195"/>
                    <a:pt x="326" y="1185"/>
                  </a:cubicBezTo>
                  <a:cubicBezTo>
                    <a:pt x="331" y="1180"/>
                    <a:pt x="335" y="1175"/>
                    <a:pt x="340" y="1170"/>
                  </a:cubicBezTo>
                  <a:cubicBezTo>
                    <a:pt x="335" y="1165"/>
                    <a:pt x="331" y="1161"/>
                    <a:pt x="326" y="1157"/>
                  </a:cubicBezTo>
                  <a:cubicBezTo>
                    <a:pt x="323" y="1160"/>
                    <a:pt x="320" y="1163"/>
                    <a:pt x="318" y="1166"/>
                  </a:cubicBezTo>
                  <a:cubicBezTo>
                    <a:pt x="306" y="1179"/>
                    <a:pt x="294" y="1191"/>
                    <a:pt x="283" y="1205"/>
                  </a:cubicBezTo>
                  <a:cubicBezTo>
                    <a:pt x="276" y="1214"/>
                    <a:pt x="275" y="1224"/>
                    <a:pt x="283" y="1233"/>
                  </a:cubicBezTo>
                  <a:cubicBezTo>
                    <a:pt x="289" y="1240"/>
                    <a:pt x="295" y="1247"/>
                    <a:pt x="302" y="1252"/>
                  </a:cubicBezTo>
                  <a:cubicBezTo>
                    <a:pt x="315" y="1260"/>
                    <a:pt x="326" y="1258"/>
                    <a:pt x="336" y="1247"/>
                  </a:cubicBezTo>
                  <a:cubicBezTo>
                    <a:pt x="346" y="1236"/>
                    <a:pt x="355" y="1226"/>
                    <a:pt x="364" y="1216"/>
                  </a:cubicBezTo>
                  <a:cubicBezTo>
                    <a:pt x="368" y="1211"/>
                    <a:pt x="372" y="1207"/>
                    <a:pt x="376" y="1202"/>
                  </a:cubicBezTo>
                  <a:cubicBezTo>
                    <a:pt x="372" y="1199"/>
                    <a:pt x="369" y="1195"/>
                    <a:pt x="364" y="1191"/>
                  </a:cubicBezTo>
                  <a:close/>
                  <a:moveTo>
                    <a:pt x="1048" y="1249"/>
                  </a:moveTo>
                  <a:cubicBezTo>
                    <a:pt x="1050" y="1252"/>
                    <a:pt x="1050" y="1254"/>
                    <a:pt x="1051" y="1256"/>
                  </a:cubicBezTo>
                  <a:cubicBezTo>
                    <a:pt x="1060" y="1271"/>
                    <a:pt x="1069" y="1287"/>
                    <a:pt x="1078" y="1303"/>
                  </a:cubicBezTo>
                  <a:cubicBezTo>
                    <a:pt x="1082" y="1311"/>
                    <a:pt x="1080" y="1319"/>
                    <a:pt x="1072" y="1324"/>
                  </a:cubicBezTo>
                  <a:cubicBezTo>
                    <a:pt x="1062" y="1329"/>
                    <a:pt x="1054" y="1328"/>
                    <a:pt x="1049" y="1319"/>
                  </a:cubicBezTo>
                  <a:cubicBezTo>
                    <a:pt x="1046" y="1315"/>
                    <a:pt x="1044" y="1310"/>
                    <a:pt x="1041" y="1306"/>
                  </a:cubicBezTo>
                  <a:cubicBezTo>
                    <a:pt x="1034" y="1292"/>
                    <a:pt x="1026" y="1279"/>
                    <a:pt x="1019" y="1265"/>
                  </a:cubicBezTo>
                  <a:cubicBezTo>
                    <a:pt x="1013" y="1269"/>
                    <a:pt x="1008" y="1272"/>
                    <a:pt x="1002" y="1275"/>
                  </a:cubicBezTo>
                  <a:cubicBezTo>
                    <a:pt x="1013" y="1294"/>
                    <a:pt x="1022" y="1312"/>
                    <a:pt x="1033" y="1330"/>
                  </a:cubicBezTo>
                  <a:cubicBezTo>
                    <a:pt x="1040" y="1341"/>
                    <a:pt x="1049" y="1344"/>
                    <a:pt x="1062" y="1340"/>
                  </a:cubicBezTo>
                  <a:cubicBezTo>
                    <a:pt x="1069" y="1337"/>
                    <a:pt x="1076" y="1334"/>
                    <a:pt x="1082" y="1329"/>
                  </a:cubicBezTo>
                  <a:cubicBezTo>
                    <a:pt x="1096" y="1319"/>
                    <a:pt x="1098" y="1308"/>
                    <a:pt x="1090" y="1293"/>
                  </a:cubicBezTo>
                  <a:cubicBezTo>
                    <a:pt x="1082" y="1277"/>
                    <a:pt x="1073" y="1262"/>
                    <a:pt x="1064" y="1246"/>
                  </a:cubicBezTo>
                  <a:cubicBezTo>
                    <a:pt x="1063" y="1244"/>
                    <a:pt x="1062" y="1243"/>
                    <a:pt x="1061" y="1242"/>
                  </a:cubicBezTo>
                  <a:cubicBezTo>
                    <a:pt x="1057" y="1244"/>
                    <a:pt x="1053" y="1247"/>
                    <a:pt x="1048" y="1249"/>
                  </a:cubicBezTo>
                  <a:close/>
                  <a:moveTo>
                    <a:pt x="1175" y="336"/>
                  </a:moveTo>
                  <a:cubicBezTo>
                    <a:pt x="1167" y="340"/>
                    <a:pt x="1161" y="338"/>
                    <a:pt x="1156" y="335"/>
                  </a:cubicBezTo>
                  <a:cubicBezTo>
                    <a:pt x="1150" y="332"/>
                    <a:pt x="1144" y="329"/>
                    <a:pt x="1138" y="326"/>
                  </a:cubicBezTo>
                  <a:cubicBezTo>
                    <a:pt x="1135" y="324"/>
                    <a:pt x="1131" y="322"/>
                    <a:pt x="1128" y="327"/>
                  </a:cubicBezTo>
                  <a:cubicBezTo>
                    <a:pt x="1125" y="332"/>
                    <a:pt x="1127" y="336"/>
                    <a:pt x="1130" y="339"/>
                  </a:cubicBezTo>
                  <a:cubicBezTo>
                    <a:pt x="1136" y="342"/>
                    <a:pt x="1142" y="346"/>
                    <a:pt x="1148" y="349"/>
                  </a:cubicBezTo>
                  <a:cubicBezTo>
                    <a:pt x="1151" y="350"/>
                    <a:pt x="1153" y="352"/>
                    <a:pt x="1151" y="356"/>
                  </a:cubicBezTo>
                  <a:cubicBezTo>
                    <a:pt x="1149" y="359"/>
                    <a:pt x="1146" y="359"/>
                    <a:pt x="1144" y="356"/>
                  </a:cubicBezTo>
                  <a:cubicBezTo>
                    <a:pt x="1139" y="353"/>
                    <a:pt x="1138" y="356"/>
                    <a:pt x="1138" y="360"/>
                  </a:cubicBezTo>
                  <a:cubicBezTo>
                    <a:pt x="1137" y="368"/>
                    <a:pt x="1142" y="374"/>
                    <a:pt x="1147" y="379"/>
                  </a:cubicBezTo>
                  <a:cubicBezTo>
                    <a:pt x="1148" y="380"/>
                    <a:pt x="1153" y="380"/>
                    <a:pt x="1154" y="379"/>
                  </a:cubicBezTo>
                  <a:cubicBezTo>
                    <a:pt x="1157" y="377"/>
                    <a:pt x="1160" y="373"/>
                    <a:pt x="1162" y="371"/>
                  </a:cubicBezTo>
                  <a:cubicBezTo>
                    <a:pt x="1164" y="368"/>
                    <a:pt x="1165" y="366"/>
                    <a:pt x="1167" y="363"/>
                  </a:cubicBezTo>
                  <a:cubicBezTo>
                    <a:pt x="1171" y="367"/>
                    <a:pt x="1175" y="370"/>
                    <a:pt x="1178" y="373"/>
                  </a:cubicBezTo>
                  <a:cubicBezTo>
                    <a:pt x="1182" y="376"/>
                    <a:pt x="1186" y="380"/>
                    <a:pt x="1191" y="376"/>
                  </a:cubicBezTo>
                  <a:cubicBezTo>
                    <a:pt x="1194" y="373"/>
                    <a:pt x="1194" y="367"/>
                    <a:pt x="1189" y="362"/>
                  </a:cubicBezTo>
                  <a:cubicBezTo>
                    <a:pt x="1187" y="360"/>
                    <a:pt x="1184" y="358"/>
                    <a:pt x="1182" y="355"/>
                  </a:cubicBezTo>
                  <a:cubicBezTo>
                    <a:pt x="1180" y="354"/>
                    <a:pt x="1178" y="352"/>
                    <a:pt x="1177" y="350"/>
                  </a:cubicBezTo>
                  <a:cubicBezTo>
                    <a:pt x="1177" y="349"/>
                    <a:pt x="1177" y="349"/>
                    <a:pt x="1178" y="348"/>
                  </a:cubicBezTo>
                  <a:cubicBezTo>
                    <a:pt x="1182" y="349"/>
                    <a:pt x="1186" y="350"/>
                    <a:pt x="1190" y="352"/>
                  </a:cubicBezTo>
                  <a:cubicBezTo>
                    <a:pt x="1197" y="355"/>
                    <a:pt x="1203" y="352"/>
                    <a:pt x="1203" y="344"/>
                  </a:cubicBezTo>
                  <a:cubicBezTo>
                    <a:pt x="1203" y="337"/>
                    <a:pt x="1201" y="331"/>
                    <a:pt x="1195" y="326"/>
                  </a:cubicBezTo>
                  <a:cubicBezTo>
                    <a:pt x="1186" y="319"/>
                    <a:pt x="1178" y="311"/>
                    <a:pt x="1167" y="309"/>
                  </a:cubicBezTo>
                  <a:cubicBezTo>
                    <a:pt x="1160" y="307"/>
                    <a:pt x="1153" y="311"/>
                    <a:pt x="1151" y="318"/>
                  </a:cubicBezTo>
                  <a:cubicBezTo>
                    <a:pt x="1150" y="323"/>
                    <a:pt x="1153" y="328"/>
                    <a:pt x="1160" y="330"/>
                  </a:cubicBezTo>
                  <a:cubicBezTo>
                    <a:pt x="1164" y="332"/>
                    <a:pt x="1169" y="334"/>
                    <a:pt x="1175" y="336"/>
                  </a:cubicBezTo>
                  <a:close/>
                  <a:moveTo>
                    <a:pt x="598" y="1403"/>
                  </a:moveTo>
                  <a:cubicBezTo>
                    <a:pt x="598" y="1399"/>
                    <a:pt x="598" y="1396"/>
                    <a:pt x="598" y="1393"/>
                  </a:cubicBezTo>
                  <a:cubicBezTo>
                    <a:pt x="596" y="1371"/>
                    <a:pt x="595" y="1350"/>
                    <a:pt x="594" y="1328"/>
                  </a:cubicBezTo>
                  <a:cubicBezTo>
                    <a:pt x="593" y="1311"/>
                    <a:pt x="593" y="1311"/>
                    <a:pt x="577" y="1307"/>
                  </a:cubicBezTo>
                  <a:cubicBezTo>
                    <a:pt x="573" y="1306"/>
                    <a:pt x="571" y="1307"/>
                    <a:pt x="569" y="1310"/>
                  </a:cubicBezTo>
                  <a:cubicBezTo>
                    <a:pt x="559" y="1325"/>
                    <a:pt x="548" y="1341"/>
                    <a:pt x="537" y="1356"/>
                  </a:cubicBezTo>
                  <a:cubicBezTo>
                    <a:pt x="531" y="1364"/>
                    <a:pt x="526" y="1372"/>
                    <a:pt x="521" y="1379"/>
                  </a:cubicBezTo>
                  <a:cubicBezTo>
                    <a:pt x="529" y="1384"/>
                    <a:pt x="532" y="1384"/>
                    <a:pt x="536" y="1378"/>
                  </a:cubicBezTo>
                  <a:cubicBezTo>
                    <a:pt x="545" y="1366"/>
                    <a:pt x="545" y="1366"/>
                    <a:pt x="560" y="1370"/>
                  </a:cubicBezTo>
                  <a:cubicBezTo>
                    <a:pt x="566" y="1372"/>
                    <a:pt x="573" y="1372"/>
                    <a:pt x="577" y="1376"/>
                  </a:cubicBezTo>
                  <a:cubicBezTo>
                    <a:pt x="580" y="1380"/>
                    <a:pt x="579" y="1388"/>
                    <a:pt x="580" y="1394"/>
                  </a:cubicBezTo>
                  <a:cubicBezTo>
                    <a:pt x="580" y="1395"/>
                    <a:pt x="582" y="1398"/>
                    <a:pt x="583" y="1398"/>
                  </a:cubicBezTo>
                  <a:cubicBezTo>
                    <a:pt x="587" y="1400"/>
                    <a:pt x="592" y="1401"/>
                    <a:pt x="598" y="1403"/>
                  </a:cubicBezTo>
                  <a:close/>
                  <a:moveTo>
                    <a:pt x="179" y="900"/>
                  </a:moveTo>
                  <a:cubicBezTo>
                    <a:pt x="177" y="886"/>
                    <a:pt x="177" y="886"/>
                    <a:pt x="165" y="882"/>
                  </a:cubicBezTo>
                  <a:cubicBezTo>
                    <a:pt x="159" y="880"/>
                    <a:pt x="154" y="878"/>
                    <a:pt x="147" y="875"/>
                  </a:cubicBezTo>
                  <a:cubicBezTo>
                    <a:pt x="154" y="868"/>
                    <a:pt x="160" y="863"/>
                    <a:pt x="166" y="857"/>
                  </a:cubicBezTo>
                  <a:cubicBezTo>
                    <a:pt x="167" y="856"/>
                    <a:pt x="169" y="853"/>
                    <a:pt x="169" y="852"/>
                  </a:cubicBezTo>
                  <a:cubicBezTo>
                    <a:pt x="168" y="845"/>
                    <a:pt x="166" y="839"/>
                    <a:pt x="165" y="832"/>
                  </a:cubicBezTo>
                  <a:cubicBezTo>
                    <a:pt x="156" y="840"/>
                    <a:pt x="147" y="846"/>
                    <a:pt x="141" y="854"/>
                  </a:cubicBezTo>
                  <a:cubicBezTo>
                    <a:pt x="131" y="866"/>
                    <a:pt x="121" y="866"/>
                    <a:pt x="108" y="859"/>
                  </a:cubicBezTo>
                  <a:cubicBezTo>
                    <a:pt x="100" y="855"/>
                    <a:pt x="91" y="852"/>
                    <a:pt x="81" y="849"/>
                  </a:cubicBezTo>
                  <a:cubicBezTo>
                    <a:pt x="81" y="857"/>
                    <a:pt x="83" y="863"/>
                    <a:pt x="91" y="865"/>
                  </a:cubicBezTo>
                  <a:cubicBezTo>
                    <a:pt x="99" y="868"/>
                    <a:pt x="107" y="872"/>
                    <a:pt x="116" y="876"/>
                  </a:cubicBezTo>
                  <a:cubicBezTo>
                    <a:pt x="108" y="883"/>
                    <a:pt x="102" y="889"/>
                    <a:pt x="95" y="896"/>
                  </a:cubicBezTo>
                  <a:cubicBezTo>
                    <a:pt x="94" y="897"/>
                    <a:pt x="92" y="900"/>
                    <a:pt x="92" y="901"/>
                  </a:cubicBezTo>
                  <a:cubicBezTo>
                    <a:pt x="93" y="908"/>
                    <a:pt x="94" y="914"/>
                    <a:pt x="96" y="922"/>
                  </a:cubicBezTo>
                  <a:cubicBezTo>
                    <a:pt x="109" y="910"/>
                    <a:pt x="121" y="899"/>
                    <a:pt x="132" y="888"/>
                  </a:cubicBezTo>
                  <a:cubicBezTo>
                    <a:pt x="136" y="885"/>
                    <a:pt x="138" y="884"/>
                    <a:pt x="143" y="886"/>
                  </a:cubicBezTo>
                  <a:cubicBezTo>
                    <a:pt x="154" y="891"/>
                    <a:pt x="166" y="895"/>
                    <a:pt x="179" y="900"/>
                  </a:cubicBezTo>
                  <a:close/>
                  <a:moveTo>
                    <a:pt x="105" y="947"/>
                  </a:moveTo>
                  <a:cubicBezTo>
                    <a:pt x="132" y="939"/>
                    <a:pt x="159" y="931"/>
                    <a:pt x="186" y="923"/>
                  </a:cubicBezTo>
                  <a:cubicBezTo>
                    <a:pt x="185" y="918"/>
                    <a:pt x="184" y="914"/>
                    <a:pt x="183" y="910"/>
                  </a:cubicBezTo>
                  <a:cubicBezTo>
                    <a:pt x="182" y="905"/>
                    <a:pt x="180" y="905"/>
                    <a:pt x="175" y="906"/>
                  </a:cubicBezTo>
                  <a:cubicBezTo>
                    <a:pt x="155" y="912"/>
                    <a:pt x="134" y="918"/>
                    <a:pt x="114" y="924"/>
                  </a:cubicBezTo>
                  <a:cubicBezTo>
                    <a:pt x="97" y="929"/>
                    <a:pt x="97" y="929"/>
                    <a:pt x="104" y="946"/>
                  </a:cubicBezTo>
                  <a:cubicBezTo>
                    <a:pt x="104" y="946"/>
                    <a:pt x="104" y="946"/>
                    <a:pt x="105" y="947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9151225" y="1342642"/>
              <a:ext cx="4289754" cy="4299310"/>
            </a:xfrm>
            <a:custGeom>
              <a:avLst/>
              <a:gdLst>
                <a:gd name="T0" fmla="*/ 515 w 1048"/>
                <a:gd name="T1" fmla="*/ 1041 h 1049"/>
                <a:gd name="T2" fmla="*/ 6 w 1048"/>
                <a:gd name="T3" fmla="*/ 511 h 1049"/>
                <a:gd name="T4" fmla="*/ 513 w 1048"/>
                <a:gd name="T5" fmla="*/ 6 h 1049"/>
                <a:gd name="T6" fmla="*/ 1040 w 1048"/>
                <a:gd name="T7" fmla="*/ 538 h 1049"/>
                <a:gd name="T8" fmla="*/ 515 w 1048"/>
                <a:gd name="T9" fmla="*/ 1041 h 1049"/>
                <a:gd name="T10" fmla="*/ 524 w 1048"/>
                <a:gd name="T11" fmla="*/ 1027 h 1049"/>
                <a:gd name="T12" fmla="*/ 1025 w 1048"/>
                <a:gd name="T13" fmla="*/ 527 h 1049"/>
                <a:gd name="T14" fmla="*/ 524 w 1048"/>
                <a:gd name="T15" fmla="*/ 22 h 1049"/>
                <a:gd name="T16" fmla="*/ 22 w 1048"/>
                <a:gd name="T17" fmla="*/ 530 h 1049"/>
                <a:gd name="T18" fmla="*/ 524 w 1048"/>
                <a:gd name="T19" fmla="*/ 1027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8" h="1049">
                  <a:moveTo>
                    <a:pt x="515" y="1041"/>
                  </a:moveTo>
                  <a:cubicBezTo>
                    <a:pt x="240" y="1041"/>
                    <a:pt x="0" y="809"/>
                    <a:pt x="6" y="511"/>
                  </a:cubicBezTo>
                  <a:cubicBezTo>
                    <a:pt x="13" y="235"/>
                    <a:pt x="238" y="11"/>
                    <a:pt x="513" y="6"/>
                  </a:cubicBezTo>
                  <a:cubicBezTo>
                    <a:pt x="804" y="0"/>
                    <a:pt x="1048" y="239"/>
                    <a:pt x="1040" y="538"/>
                  </a:cubicBezTo>
                  <a:cubicBezTo>
                    <a:pt x="1033" y="815"/>
                    <a:pt x="803" y="1049"/>
                    <a:pt x="515" y="1041"/>
                  </a:cubicBezTo>
                  <a:close/>
                  <a:moveTo>
                    <a:pt x="524" y="1027"/>
                  </a:moveTo>
                  <a:cubicBezTo>
                    <a:pt x="805" y="1023"/>
                    <a:pt x="1023" y="801"/>
                    <a:pt x="1025" y="527"/>
                  </a:cubicBezTo>
                  <a:cubicBezTo>
                    <a:pt x="1026" y="249"/>
                    <a:pt x="806" y="22"/>
                    <a:pt x="524" y="22"/>
                  </a:cubicBezTo>
                  <a:cubicBezTo>
                    <a:pt x="242" y="21"/>
                    <a:pt x="19" y="248"/>
                    <a:pt x="22" y="530"/>
                  </a:cubicBezTo>
                  <a:cubicBezTo>
                    <a:pt x="25" y="803"/>
                    <a:pt x="243" y="1023"/>
                    <a:pt x="524" y="102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2831909" y="4416646"/>
              <a:ext cx="957791" cy="1139317"/>
            </a:xfrm>
            <a:custGeom>
              <a:avLst/>
              <a:gdLst>
                <a:gd name="T0" fmla="*/ 166 w 234"/>
                <a:gd name="T1" fmla="*/ 67 h 278"/>
                <a:gd name="T2" fmla="*/ 166 w 234"/>
                <a:gd name="T3" fmla="*/ 93 h 278"/>
                <a:gd name="T4" fmla="*/ 211 w 234"/>
                <a:gd name="T5" fmla="*/ 93 h 278"/>
                <a:gd name="T6" fmla="*/ 199 w 234"/>
                <a:gd name="T7" fmla="*/ 110 h 278"/>
                <a:gd name="T8" fmla="*/ 192 w 234"/>
                <a:gd name="T9" fmla="*/ 111 h 278"/>
                <a:gd name="T10" fmla="*/ 155 w 234"/>
                <a:gd name="T11" fmla="*/ 109 h 278"/>
                <a:gd name="T12" fmla="*/ 148 w 234"/>
                <a:gd name="T13" fmla="*/ 111 h 278"/>
                <a:gd name="T14" fmla="*/ 184 w 234"/>
                <a:gd name="T15" fmla="*/ 135 h 278"/>
                <a:gd name="T16" fmla="*/ 174 w 234"/>
                <a:gd name="T17" fmla="*/ 150 h 278"/>
                <a:gd name="T18" fmla="*/ 110 w 234"/>
                <a:gd name="T19" fmla="*/ 109 h 278"/>
                <a:gd name="T20" fmla="*/ 85 w 234"/>
                <a:gd name="T21" fmla="*/ 141 h 278"/>
                <a:gd name="T22" fmla="*/ 105 w 234"/>
                <a:gd name="T23" fmla="*/ 157 h 278"/>
                <a:gd name="T24" fmla="*/ 126 w 234"/>
                <a:gd name="T25" fmla="*/ 132 h 278"/>
                <a:gd name="T26" fmla="*/ 133 w 234"/>
                <a:gd name="T27" fmla="*/ 138 h 278"/>
                <a:gd name="T28" fmla="*/ 117 w 234"/>
                <a:gd name="T29" fmla="*/ 158 h 278"/>
                <a:gd name="T30" fmla="*/ 118 w 234"/>
                <a:gd name="T31" fmla="*/ 168 h 278"/>
                <a:gd name="T32" fmla="*/ 136 w 234"/>
                <a:gd name="T33" fmla="*/ 182 h 278"/>
                <a:gd name="T34" fmla="*/ 161 w 234"/>
                <a:gd name="T35" fmla="*/ 151 h 278"/>
                <a:gd name="T36" fmla="*/ 169 w 234"/>
                <a:gd name="T37" fmla="*/ 157 h 278"/>
                <a:gd name="T38" fmla="*/ 132 w 234"/>
                <a:gd name="T39" fmla="*/ 203 h 278"/>
                <a:gd name="T40" fmla="*/ 72 w 234"/>
                <a:gd name="T41" fmla="*/ 155 h 278"/>
                <a:gd name="T42" fmla="*/ 70 w 234"/>
                <a:gd name="T43" fmla="*/ 156 h 278"/>
                <a:gd name="T44" fmla="*/ 104 w 234"/>
                <a:gd name="T45" fmla="*/ 233 h 278"/>
                <a:gd name="T46" fmla="*/ 19 w 234"/>
                <a:gd name="T47" fmla="*/ 203 h 278"/>
                <a:gd name="T48" fmla="*/ 18 w 234"/>
                <a:gd name="T49" fmla="*/ 205 h 278"/>
                <a:gd name="T50" fmla="*/ 70 w 234"/>
                <a:gd name="T51" fmla="*/ 265 h 278"/>
                <a:gd name="T52" fmla="*/ 55 w 234"/>
                <a:gd name="T53" fmla="*/ 278 h 278"/>
                <a:gd name="T54" fmla="*/ 0 w 234"/>
                <a:gd name="T55" fmla="*/ 212 h 278"/>
                <a:gd name="T56" fmla="*/ 12 w 234"/>
                <a:gd name="T57" fmla="*/ 202 h 278"/>
                <a:gd name="T58" fmla="*/ 24 w 234"/>
                <a:gd name="T59" fmla="*/ 191 h 278"/>
                <a:gd name="T60" fmla="*/ 34 w 234"/>
                <a:gd name="T61" fmla="*/ 189 h 278"/>
                <a:gd name="T62" fmla="*/ 76 w 234"/>
                <a:gd name="T63" fmla="*/ 204 h 278"/>
                <a:gd name="T64" fmla="*/ 80 w 234"/>
                <a:gd name="T65" fmla="*/ 206 h 278"/>
                <a:gd name="T66" fmla="*/ 78 w 234"/>
                <a:gd name="T67" fmla="*/ 199 h 278"/>
                <a:gd name="T68" fmla="*/ 61 w 234"/>
                <a:gd name="T69" fmla="*/ 162 h 278"/>
                <a:gd name="T70" fmla="*/ 62 w 234"/>
                <a:gd name="T71" fmla="*/ 153 h 278"/>
                <a:gd name="T72" fmla="*/ 121 w 234"/>
                <a:gd name="T73" fmla="*/ 75 h 278"/>
                <a:gd name="T74" fmla="*/ 146 w 234"/>
                <a:gd name="T75" fmla="*/ 55 h 278"/>
                <a:gd name="T76" fmla="*/ 163 w 234"/>
                <a:gd name="T77" fmla="*/ 2 h 278"/>
                <a:gd name="T78" fmla="*/ 176 w 234"/>
                <a:gd name="T79" fmla="*/ 1 h 278"/>
                <a:gd name="T80" fmla="*/ 161 w 234"/>
                <a:gd name="T81" fmla="*/ 24 h 278"/>
                <a:gd name="T82" fmla="*/ 158 w 234"/>
                <a:gd name="T83" fmla="*/ 32 h 278"/>
                <a:gd name="T84" fmla="*/ 162 w 234"/>
                <a:gd name="T85" fmla="*/ 42 h 278"/>
                <a:gd name="T86" fmla="*/ 172 w 234"/>
                <a:gd name="T87" fmla="*/ 40 h 278"/>
                <a:gd name="T88" fmla="*/ 185 w 234"/>
                <a:gd name="T89" fmla="*/ 27 h 278"/>
                <a:gd name="T90" fmla="*/ 226 w 234"/>
                <a:gd name="T91" fmla="*/ 25 h 278"/>
                <a:gd name="T92" fmla="*/ 232 w 234"/>
                <a:gd name="T93" fmla="*/ 48 h 278"/>
                <a:gd name="T94" fmla="*/ 214 w 234"/>
                <a:gd name="T95" fmla="*/ 81 h 278"/>
                <a:gd name="T96" fmla="*/ 200 w 234"/>
                <a:gd name="T97" fmla="*/ 82 h 278"/>
                <a:gd name="T98" fmla="*/ 208 w 234"/>
                <a:gd name="T99" fmla="*/ 72 h 278"/>
                <a:gd name="T100" fmla="*/ 218 w 234"/>
                <a:gd name="T101" fmla="*/ 55 h 278"/>
                <a:gd name="T102" fmla="*/ 213 w 234"/>
                <a:gd name="T103" fmla="*/ 39 h 278"/>
                <a:gd name="T104" fmla="*/ 195 w 234"/>
                <a:gd name="T105" fmla="*/ 40 h 278"/>
                <a:gd name="T106" fmla="*/ 185 w 234"/>
                <a:gd name="T107" fmla="*/ 52 h 278"/>
                <a:gd name="T108" fmla="*/ 166 w 234"/>
                <a:gd name="T109" fmla="*/ 67 h 278"/>
                <a:gd name="T110" fmla="*/ 159 w 234"/>
                <a:gd name="T111" fmla="*/ 87 h 278"/>
                <a:gd name="T112" fmla="*/ 147 w 234"/>
                <a:gd name="T113" fmla="*/ 73 h 278"/>
                <a:gd name="T114" fmla="*/ 131 w 234"/>
                <a:gd name="T115" fmla="*/ 77 h 278"/>
                <a:gd name="T116" fmla="*/ 123 w 234"/>
                <a:gd name="T117" fmla="*/ 90 h 278"/>
                <a:gd name="T118" fmla="*/ 124 w 234"/>
                <a:gd name="T119" fmla="*/ 95 h 278"/>
                <a:gd name="T120" fmla="*/ 142 w 234"/>
                <a:gd name="T121" fmla="*/ 108 h 278"/>
                <a:gd name="T122" fmla="*/ 146 w 234"/>
                <a:gd name="T123" fmla="*/ 108 h 278"/>
                <a:gd name="T124" fmla="*/ 159 w 234"/>
                <a:gd name="T125" fmla="*/ 8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4" h="278">
                  <a:moveTo>
                    <a:pt x="166" y="67"/>
                  </a:moveTo>
                  <a:cubicBezTo>
                    <a:pt x="171" y="74"/>
                    <a:pt x="169" y="83"/>
                    <a:pt x="166" y="93"/>
                  </a:cubicBezTo>
                  <a:cubicBezTo>
                    <a:pt x="181" y="93"/>
                    <a:pt x="195" y="93"/>
                    <a:pt x="211" y="93"/>
                  </a:cubicBezTo>
                  <a:cubicBezTo>
                    <a:pt x="206" y="100"/>
                    <a:pt x="203" y="105"/>
                    <a:pt x="199" y="110"/>
                  </a:cubicBezTo>
                  <a:cubicBezTo>
                    <a:pt x="198" y="111"/>
                    <a:pt x="194" y="112"/>
                    <a:pt x="192" y="111"/>
                  </a:cubicBezTo>
                  <a:cubicBezTo>
                    <a:pt x="179" y="111"/>
                    <a:pt x="167" y="110"/>
                    <a:pt x="155" y="109"/>
                  </a:cubicBezTo>
                  <a:cubicBezTo>
                    <a:pt x="152" y="109"/>
                    <a:pt x="150" y="109"/>
                    <a:pt x="148" y="111"/>
                  </a:cubicBezTo>
                  <a:cubicBezTo>
                    <a:pt x="159" y="119"/>
                    <a:pt x="171" y="126"/>
                    <a:pt x="184" y="135"/>
                  </a:cubicBezTo>
                  <a:cubicBezTo>
                    <a:pt x="181" y="140"/>
                    <a:pt x="178" y="145"/>
                    <a:pt x="174" y="150"/>
                  </a:cubicBezTo>
                  <a:cubicBezTo>
                    <a:pt x="153" y="137"/>
                    <a:pt x="132" y="123"/>
                    <a:pt x="110" y="109"/>
                  </a:cubicBezTo>
                  <a:cubicBezTo>
                    <a:pt x="102" y="120"/>
                    <a:pt x="93" y="130"/>
                    <a:pt x="85" y="141"/>
                  </a:cubicBezTo>
                  <a:cubicBezTo>
                    <a:pt x="92" y="146"/>
                    <a:pt x="98" y="151"/>
                    <a:pt x="105" y="157"/>
                  </a:cubicBezTo>
                  <a:cubicBezTo>
                    <a:pt x="112" y="148"/>
                    <a:pt x="119" y="140"/>
                    <a:pt x="126" y="132"/>
                  </a:cubicBezTo>
                  <a:cubicBezTo>
                    <a:pt x="128" y="134"/>
                    <a:pt x="131" y="136"/>
                    <a:pt x="133" y="138"/>
                  </a:cubicBezTo>
                  <a:cubicBezTo>
                    <a:pt x="128" y="145"/>
                    <a:pt x="123" y="152"/>
                    <a:pt x="117" y="158"/>
                  </a:cubicBezTo>
                  <a:cubicBezTo>
                    <a:pt x="114" y="162"/>
                    <a:pt x="113" y="164"/>
                    <a:pt x="118" y="168"/>
                  </a:cubicBezTo>
                  <a:cubicBezTo>
                    <a:pt x="124" y="172"/>
                    <a:pt x="129" y="177"/>
                    <a:pt x="136" y="182"/>
                  </a:cubicBezTo>
                  <a:cubicBezTo>
                    <a:pt x="145" y="172"/>
                    <a:pt x="153" y="162"/>
                    <a:pt x="161" y="151"/>
                  </a:cubicBezTo>
                  <a:cubicBezTo>
                    <a:pt x="164" y="153"/>
                    <a:pt x="166" y="155"/>
                    <a:pt x="169" y="157"/>
                  </a:cubicBezTo>
                  <a:cubicBezTo>
                    <a:pt x="157" y="173"/>
                    <a:pt x="145" y="188"/>
                    <a:pt x="132" y="203"/>
                  </a:cubicBezTo>
                  <a:cubicBezTo>
                    <a:pt x="112" y="187"/>
                    <a:pt x="92" y="171"/>
                    <a:pt x="72" y="155"/>
                  </a:cubicBezTo>
                  <a:cubicBezTo>
                    <a:pt x="71" y="155"/>
                    <a:pt x="71" y="155"/>
                    <a:pt x="70" y="156"/>
                  </a:cubicBezTo>
                  <a:cubicBezTo>
                    <a:pt x="81" y="181"/>
                    <a:pt x="92" y="206"/>
                    <a:pt x="104" y="233"/>
                  </a:cubicBezTo>
                  <a:cubicBezTo>
                    <a:pt x="74" y="223"/>
                    <a:pt x="47" y="213"/>
                    <a:pt x="19" y="203"/>
                  </a:cubicBezTo>
                  <a:cubicBezTo>
                    <a:pt x="19" y="204"/>
                    <a:pt x="18" y="204"/>
                    <a:pt x="18" y="205"/>
                  </a:cubicBezTo>
                  <a:cubicBezTo>
                    <a:pt x="35" y="225"/>
                    <a:pt x="52" y="245"/>
                    <a:pt x="70" y="265"/>
                  </a:cubicBezTo>
                  <a:cubicBezTo>
                    <a:pt x="65" y="269"/>
                    <a:pt x="61" y="273"/>
                    <a:pt x="55" y="278"/>
                  </a:cubicBezTo>
                  <a:cubicBezTo>
                    <a:pt x="37" y="256"/>
                    <a:pt x="18" y="235"/>
                    <a:pt x="0" y="212"/>
                  </a:cubicBezTo>
                  <a:cubicBezTo>
                    <a:pt x="4" y="209"/>
                    <a:pt x="8" y="205"/>
                    <a:pt x="12" y="202"/>
                  </a:cubicBezTo>
                  <a:cubicBezTo>
                    <a:pt x="16" y="198"/>
                    <a:pt x="20" y="195"/>
                    <a:pt x="24" y="191"/>
                  </a:cubicBezTo>
                  <a:cubicBezTo>
                    <a:pt x="27" y="188"/>
                    <a:pt x="30" y="188"/>
                    <a:pt x="34" y="189"/>
                  </a:cubicBezTo>
                  <a:cubicBezTo>
                    <a:pt x="48" y="195"/>
                    <a:pt x="62" y="199"/>
                    <a:pt x="76" y="204"/>
                  </a:cubicBezTo>
                  <a:cubicBezTo>
                    <a:pt x="77" y="205"/>
                    <a:pt x="78" y="205"/>
                    <a:pt x="80" y="206"/>
                  </a:cubicBezTo>
                  <a:cubicBezTo>
                    <a:pt x="79" y="203"/>
                    <a:pt x="79" y="201"/>
                    <a:pt x="78" y="199"/>
                  </a:cubicBezTo>
                  <a:cubicBezTo>
                    <a:pt x="72" y="186"/>
                    <a:pt x="67" y="174"/>
                    <a:pt x="61" y="162"/>
                  </a:cubicBezTo>
                  <a:cubicBezTo>
                    <a:pt x="59" y="158"/>
                    <a:pt x="59" y="156"/>
                    <a:pt x="62" y="153"/>
                  </a:cubicBezTo>
                  <a:cubicBezTo>
                    <a:pt x="83" y="128"/>
                    <a:pt x="104" y="103"/>
                    <a:pt x="121" y="75"/>
                  </a:cubicBezTo>
                  <a:cubicBezTo>
                    <a:pt x="126" y="65"/>
                    <a:pt x="133" y="55"/>
                    <a:pt x="146" y="55"/>
                  </a:cubicBezTo>
                  <a:cubicBezTo>
                    <a:pt x="139" y="32"/>
                    <a:pt x="151" y="17"/>
                    <a:pt x="163" y="2"/>
                  </a:cubicBezTo>
                  <a:cubicBezTo>
                    <a:pt x="165" y="0"/>
                    <a:pt x="171" y="1"/>
                    <a:pt x="176" y="1"/>
                  </a:cubicBezTo>
                  <a:cubicBezTo>
                    <a:pt x="170" y="10"/>
                    <a:pt x="165" y="17"/>
                    <a:pt x="161" y="24"/>
                  </a:cubicBezTo>
                  <a:cubicBezTo>
                    <a:pt x="159" y="27"/>
                    <a:pt x="158" y="30"/>
                    <a:pt x="158" y="32"/>
                  </a:cubicBezTo>
                  <a:cubicBezTo>
                    <a:pt x="159" y="36"/>
                    <a:pt x="160" y="40"/>
                    <a:pt x="162" y="42"/>
                  </a:cubicBezTo>
                  <a:cubicBezTo>
                    <a:pt x="165" y="43"/>
                    <a:pt x="170" y="42"/>
                    <a:pt x="172" y="40"/>
                  </a:cubicBezTo>
                  <a:cubicBezTo>
                    <a:pt x="177" y="36"/>
                    <a:pt x="181" y="31"/>
                    <a:pt x="185" y="27"/>
                  </a:cubicBezTo>
                  <a:cubicBezTo>
                    <a:pt x="198" y="12"/>
                    <a:pt x="212" y="11"/>
                    <a:pt x="226" y="25"/>
                  </a:cubicBezTo>
                  <a:cubicBezTo>
                    <a:pt x="233" y="32"/>
                    <a:pt x="234" y="40"/>
                    <a:pt x="232" y="48"/>
                  </a:cubicBezTo>
                  <a:cubicBezTo>
                    <a:pt x="229" y="61"/>
                    <a:pt x="223" y="71"/>
                    <a:pt x="214" y="81"/>
                  </a:cubicBezTo>
                  <a:cubicBezTo>
                    <a:pt x="210" y="86"/>
                    <a:pt x="205" y="83"/>
                    <a:pt x="200" y="82"/>
                  </a:cubicBezTo>
                  <a:cubicBezTo>
                    <a:pt x="203" y="78"/>
                    <a:pt x="206" y="76"/>
                    <a:pt x="208" y="72"/>
                  </a:cubicBezTo>
                  <a:cubicBezTo>
                    <a:pt x="212" y="67"/>
                    <a:pt x="216" y="61"/>
                    <a:pt x="218" y="55"/>
                  </a:cubicBezTo>
                  <a:cubicBezTo>
                    <a:pt x="221" y="48"/>
                    <a:pt x="219" y="43"/>
                    <a:pt x="213" y="39"/>
                  </a:cubicBezTo>
                  <a:cubicBezTo>
                    <a:pt x="206" y="35"/>
                    <a:pt x="201" y="35"/>
                    <a:pt x="195" y="40"/>
                  </a:cubicBezTo>
                  <a:cubicBezTo>
                    <a:pt x="191" y="44"/>
                    <a:pt x="188" y="48"/>
                    <a:pt x="185" y="52"/>
                  </a:cubicBezTo>
                  <a:cubicBezTo>
                    <a:pt x="179" y="57"/>
                    <a:pt x="173" y="61"/>
                    <a:pt x="166" y="67"/>
                  </a:cubicBezTo>
                  <a:close/>
                  <a:moveTo>
                    <a:pt x="159" y="87"/>
                  </a:moveTo>
                  <a:cubicBezTo>
                    <a:pt x="157" y="80"/>
                    <a:pt x="153" y="75"/>
                    <a:pt x="147" y="73"/>
                  </a:cubicBezTo>
                  <a:cubicBezTo>
                    <a:pt x="140" y="71"/>
                    <a:pt x="135" y="72"/>
                    <a:pt x="131" y="77"/>
                  </a:cubicBezTo>
                  <a:cubicBezTo>
                    <a:pt x="128" y="81"/>
                    <a:pt x="125" y="85"/>
                    <a:pt x="123" y="90"/>
                  </a:cubicBezTo>
                  <a:cubicBezTo>
                    <a:pt x="122" y="91"/>
                    <a:pt x="123" y="95"/>
                    <a:pt x="124" y="95"/>
                  </a:cubicBezTo>
                  <a:cubicBezTo>
                    <a:pt x="130" y="100"/>
                    <a:pt x="136" y="104"/>
                    <a:pt x="142" y="108"/>
                  </a:cubicBezTo>
                  <a:cubicBezTo>
                    <a:pt x="143" y="108"/>
                    <a:pt x="146" y="108"/>
                    <a:pt x="146" y="108"/>
                  </a:cubicBezTo>
                  <a:cubicBezTo>
                    <a:pt x="151" y="101"/>
                    <a:pt x="155" y="94"/>
                    <a:pt x="159" y="8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1742750" y="676248"/>
              <a:ext cx="527861" cy="664005"/>
            </a:xfrm>
            <a:custGeom>
              <a:avLst/>
              <a:gdLst>
                <a:gd name="T0" fmla="*/ 21 w 129"/>
                <a:gd name="T1" fmla="*/ 53 h 162"/>
                <a:gd name="T2" fmla="*/ 58 w 129"/>
                <a:gd name="T3" fmla="*/ 5 h 162"/>
                <a:gd name="T4" fmla="*/ 81 w 129"/>
                <a:gd name="T5" fmla="*/ 20 h 162"/>
                <a:gd name="T6" fmla="*/ 76 w 129"/>
                <a:gd name="T7" fmla="*/ 34 h 162"/>
                <a:gd name="T8" fmla="*/ 67 w 129"/>
                <a:gd name="T9" fmla="*/ 50 h 162"/>
                <a:gd name="T10" fmla="*/ 57 w 129"/>
                <a:gd name="T11" fmla="*/ 54 h 162"/>
                <a:gd name="T12" fmla="*/ 39 w 129"/>
                <a:gd name="T13" fmla="*/ 47 h 162"/>
                <a:gd name="T14" fmla="*/ 42 w 129"/>
                <a:gd name="T15" fmla="*/ 55 h 162"/>
                <a:gd name="T16" fmla="*/ 56 w 129"/>
                <a:gd name="T17" fmla="*/ 70 h 162"/>
                <a:gd name="T18" fmla="*/ 66 w 129"/>
                <a:gd name="T19" fmla="*/ 91 h 162"/>
                <a:gd name="T20" fmla="*/ 89 w 129"/>
                <a:gd name="T21" fmla="*/ 102 h 162"/>
                <a:gd name="T22" fmla="*/ 81 w 129"/>
                <a:gd name="T23" fmla="*/ 90 h 162"/>
                <a:gd name="T24" fmla="*/ 67 w 129"/>
                <a:gd name="T25" fmla="*/ 76 h 162"/>
                <a:gd name="T26" fmla="*/ 100 w 129"/>
                <a:gd name="T27" fmla="*/ 69 h 162"/>
                <a:gd name="T28" fmla="*/ 93 w 129"/>
                <a:gd name="T29" fmla="*/ 52 h 162"/>
                <a:gd name="T30" fmla="*/ 79 w 129"/>
                <a:gd name="T31" fmla="*/ 40 h 162"/>
                <a:gd name="T32" fmla="*/ 113 w 129"/>
                <a:gd name="T33" fmla="*/ 18 h 162"/>
                <a:gd name="T34" fmla="*/ 125 w 129"/>
                <a:gd name="T35" fmla="*/ 36 h 162"/>
                <a:gd name="T36" fmla="*/ 124 w 129"/>
                <a:gd name="T37" fmla="*/ 49 h 162"/>
                <a:gd name="T38" fmla="*/ 112 w 129"/>
                <a:gd name="T39" fmla="*/ 61 h 162"/>
                <a:gd name="T40" fmla="*/ 116 w 129"/>
                <a:gd name="T41" fmla="*/ 93 h 162"/>
                <a:gd name="T42" fmla="*/ 83 w 129"/>
                <a:gd name="T43" fmla="*/ 115 h 162"/>
                <a:gd name="T44" fmla="*/ 71 w 129"/>
                <a:gd name="T45" fmla="*/ 130 h 162"/>
                <a:gd name="T46" fmla="*/ 98 w 129"/>
                <a:gd name="T47" fmla="*/ 139 h 162"/>
                <a:gd name="T48" fmla="*/ 105 w 129"/>
                <a:gd name="T49" fmla="*/ 155 h 162"/>
                <a:gd name="T50" fmla="*/ 60 w 129"/>
                <a:gd name="T51" fmla="*/ 150 h 162"/>
                <a:gd name="T52" fmla="*/ 34 w 129"/>
                <a:gd name="T53" fmla="*/ 135 h 162"/>
                <a:gd name="T54" fmla="*/ 21 w 129"/>
                <a:gd name="T55" fmla="*/ 143 h 162"/>
                <a:gd name="T56" fmla="*/ 11 w 129"/>
                <a:gd name="T57" fmla="*/ 134 h 162"/>
                <a:gd name="T58" fmla="*/ 3 w 129"/>
                <a:gd name="T59" fmla="*/ 122 h 162"/>
                <a:gd name="T60" fmla="*/ 20 w 129"/>
                <a:gd name="T61" fmla="*/ 118 h 162"/>
                <a:gd name="T62" fmla="*/ 7 w 129"/>
                <a:gd name="T63" fmla="*/ 81 h 162"/>
                <a:gd name="T64" fmla="*/ 57 w 129"/>
                <a:gd name="T65" fmla="*/ 106 h 162"/>
                <a:gd name="T66" fmla="*/ 34 w 129"/>
                <a:gd name="T67" fmla="*/ 121 h 162"/>
                <a:gd name="T68" fmla="*/ 57 w 129"/>
                <a:gd name="T69" fmla="*/ 106 h 162"/>
                <a:gd name="T70" fmla="*/ 24 w 129"/>
                <a:gd name="T71" fmla="*/ 103 h 162"/>
                <a:gd name="T72" fmla="*/ 18 w 129"/>
                <a:gd name="T73" fmla="*/ 9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62">
                  <a:moveTo>
                    <a:pt x="25" y="55"/>
                  </a:moveTo>
                  <a:cubicBezTo>
                    <a:pt x="24" y="55"/>
                    <a:pt x="22" y="54"/>
                    <a:pt x="21" y="53"/>
                  </a:cubicBezTo>
                  <a:cubicBezTo>
                    <a:pt x="12" y="46"/>
                    <a:pt x="12" y="41"/>
                    <a:pt x="21" y="34"/>
                  </a:cubicBezTo>
                  <a:cubicBezTo>
                    <a:pt x="33" y="24"/>
                    <a:pt x="46" y="14"/>
                    <a:pt x="58" y="5"/>
                  </a:cubicBezTo>
                  <a:cubicBezTo>
                    <a:pt x="65" y="0"/>
                    <a:pt x="73" y="2"/>
                    <a:pt x="75" y="10"/>
                  </a:cubicBezTo>
                  <a:cubicBezTo>
                    <a:pt x="76" y="14"/>
                    <a:pt x="77" y="17"/>
                    <a:pt x="81" y="20"/>
                  </a:cubicBezTo>
                  <a:cubicBezTo>
                    <a:pt x="84" y="21"/>
                    <a:pt x="85" y="26"/>
                    <a:pt x="87" y="30"/>
                  </a:cubicBezTo>
                  <a:cubicBezTo>
                    <a:pt x="84" y="31"/>
                    <a:pt x="80" y="34"/>
                    <a:pt x="76" y="34"/>
                  </a:cubicBezTo>
                  <a:cubicBezTo>
                    <a:pt x="67" y="35"/>
                    <a:pt x="66" y="35"/>
                    <a:pt x="67" y="45"/>
                  </a:cubicBezTo>
                  <a:cubicBezTo>
                    <a:pt x="67" y="47"/>
                    <a:pt x="68" y="49"/>
                    <a:pt x="67" y="50"/>
                  </a:cubicBezTo>
                  <a:cubicBezTo>
                    <a:pt x="66" y="53"/>
                    <a:pt x="65" y="55"/>
                    <a:pt x="63" y="56"/>
                  </a:cubicBezTo>
                  <a:cubicBezTo>
                    <a:pt x="62" y="57"/>
                    <a:pt x="58" y="56"/>
                    <a:pt x="57" y="54"/>
                  </a:cubicBezTo>
                  <a:cubicBezTo>
                    <a:pt x="54" y="50"/>
                    <a:pt x="51" y="45"/>
                    <a:pt x="48" y="39"/>
                  </a:cubicBezTo>
                  <a:cubicBezTo>
                    <a:pt x="45" y="42"/>
                    <a:pt x="42" y="44"/>
                    <a:pt x="39" y="47"/>
                  </a:cubicBezTo>
                  <a:cubicBezTo>
                    <a:pt x="36" y="50"/>
                    <a:pt x="33" y="53"/>
                    <a:pt x="29" y="57"/>
                  </a:cubicBezTo>
                  <a:cubicBezTo>
                    <a:pt x="34" y="56"/>
                    <a:pt x="38" y="57"/>
                    <a:pt x="42" y="55"/>
                  </a:cubicBezTo>
                  <a:cubicBezTo>
                    <a:pt x="48" y="53"/>
                    <a:pt x="53" y="55"/>
                    <a:pt x="56" y="58"/>
                  </a:cubicBezTo>
                  <a:cubicBezTo>
                    <a:pt x="58" y="61"/>
                    <a:pt x="56" y="66"/>
                    <a:pt x="56" y="70"/>
                  </a:cubicBezTo>
                  <a:cubicBezTo>
                    <a:pt x="56" y="72"/>
                    <a:pt x="56" y="75"/>
                    <a:pt x="57" y="77"/>
                  </a:cubicBezTo>
                  <a:cubicBezTo>
                    <a:pt x="60" y="82"/>
                    <a:pt x="63" y="86"/>
                    <a:pt x="66" y="91"/>
                  </a:cubicBezTo>
                  <a:cubicBezTo>
                    <a:pt x="72" y="91"/>
                    <a:pt x="74" y="96"/>
                    <a:pt x="77" y="101"/>
                  </a:cubicBezTo>
                  <a:cubicBezTo>
                    <a:pt x="80" y="107"/>
                    <a:pt x="86" y="107"/>
                    <a:pt x="89" y="102"/>
                  </a:cubicBezTo>
                  <a:cubicBezTo>
                    <a:pt x="91" y="98"/>
                    <a:pt x="92" y="94"/>
                    <a:pt x="94" y="89"/>
                  </a:cubicBezTo>
                  <a:cubicBezTo>
                    <a:pt x="89" y="89"/>
                    <a:pt x="85" y="89"/>
                    <a:pt x="81" y="90"/>
                  </a:cubicBezTo>
                  <a:cubicBezTo>
                    <a:pt x="74" y="91"/>
                    <a:pt x="69" y="89"/>
                    <a:pt x="66" y="83"/>
                  </a:cubicBezTo>
                  <a:cubicBezTo>
                    <a:pt x="64" y="80"/>
                    <a:pt x="64" y="78"/>
                    <a:pt x="67" y="76"/>
                  </a:cubicBezTo>
                  <a:cubicBezTo>
                    <a:pt x="76" y="70"/>
                    <a:pt x="86" y="68"/>
                    <a:pt x="97" y="69"/>
                  </a:cubicBezTo>
                  <a:cubicBezTo>
                    <a:pt x="98" y="69"/>
                    <a:pt x="99" y="69"/>
                    <a:pt x="100" y="69"/>
                  </a:cubicBezTo>
                  <a:cubicBezTo>
                    <a:pt x="99" y="63"/>
                    <a:pt x="97" y="57"/>
                    <a:pt x="96" y="51"/>
                  </a:cubicBezTo>
                  <a:cubicBezTo>
                    <a:pt x="96" y="51"/>
                    <a:pt x="94" y="51"/>
                    <a:pt x="93" y="52"/>
                  </a:cubicBezTo>
                  <a:cubicBezTo>
                    <a:pt x="87" y="57"/>
                    <a:pt x="84" y="57"/>
                    <a:pt x="79" y="52"/>
                  </a:cubicBezTo>
                  <a:cubicBezTo>
                    <a:pt x="74" y="47"/>
                    <a:pt x="74" y="44"/>
                    <a:pt x="79" y="40"/>
                  </a:cubicBezTo>
                  <a:cubicBezTo>
                    <a:pt x="85" y="35"/>
                    <a:pt x="90" y="28"/>
                    <a:pt x="97" y="24"/>
                  </a:cubicBezTo>
                  <a:cubicBezTo>
                    <a:pt x="101" y="21"/>
                    <a:pt x="107" y="19"/>
                    <a:pt x="113" y="18"/>
                  </a:cubicBezTo>
                  <a:cubicBezTo>
                    <a:pt x="118" y="16"/>
                    <a:pt x="123" y="21"/>
                    <a:pt x="121" y="27"/>
                  </a:cubicBezTo>
                  <a:cubicBezTo>
                    <a:pt x="120" y="31"/>
                    <a:pt x="122" y="33"/>
                    <a:pt x="125" y="36"/>
                  </a:cubicBezTo>
                  <a:cubicBezTo>
                    <a:pt x="127" y="37"/>
                    <a:pt x="129" y="40"/>
                    <a:pt x="129" y="42"/>
                  </a:cubicBezTo>
                  <a:cubicBezTo>
                    <a:pt x="128" y="45"/>
                    <a:pt x="126" y="47"/>
                    <a:pt x="124" y="49"/>
                  </a:cubicBezTo>
                  <a:cubicBezTo>
                    <a:pt x="121" y="51"/>
                    <a:pt x="117" y="51"/>
                    <a:pt x="114" y="52"/>
                  </a:cubicBezTo>
                  <a:cubicBezTo>
                    <a:pt x="111" y="54"/>
                    <a:pt x="109" y="58"/>
                    <a:pt x="112" y="61"/>
                  </a:cubicBezTo>
                  <a:cubicBezTo>
                    <a:pt x="117" y="66"/>
                    <a:pt x="115" y="70"/>
                    <a:pt x="111" y="74"/>
                  </a:cubicBezTo>
                  <a:cubicBezTo>
                    <a:pt x="115" y="80"/>
                    <a:pt x="119" y="85"/>
                    <a:pt x="116" y="93"/>
                  </a:cubicBezTo>
                  <a:cubicBezTo>
                    <a:pt x="113" y="103"/>
                    <a:pt x="106" y="111"/>
                    <a:pt x="98" y="117"/>
                  </a:cubicBezTo>
                  <a:cubicBezTo>
                    <a:pt x="94" y="119"/>
                    <a:pt x="87" y="117"/>
                    <a:pt x="83" y="115"/>
                  </a:cubicBezTo>
                  <a:cubicBezTo>
                    <a:pt x="76" y="113"/>
                    <a:pt x="73" y="116"/>
                    <a:pt x="72" y="121"/>
                  </a:cubicBezTo>
                  <a:cubicBezTo>
                    <a:pt x="71" y="124"/>
                    <a:pt x="71" y="127"/>
                    <a:pt x="71" y="130"/>
                  </a:cubicBezTo>
                  <a:cubicBezTo>
                    <a:pt x="71" y="137"/>
                    <a:pt x="77" y="141"/>
                    <a:pt x="83" y="137"/>
                  </a:cubicBezTo>
                  <a:cubicBezTo>
                    <a:pt x="89" y="132"/>
                    <a:pt x="93" y="134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102" y="144"/>
                    <a:pt x="108" y="148"/>
                    <a:pt x="105" y="155"/>
                  </a:cubicBezTo>
                  <a:cubicBezTo>
                    <a:pt x="103" y="162"/>
                    <a:pt x="95" y="162"/>
                    <a:pt x="89" y="161"/>
                  </a:cubicBezTo>
                  <a:cubicBezTo>
                    <a:pt x="78" y="160"/>
                    <a:pt x="68" y="157"/>
                    <a:pt x="60" y="150"/>
                  </a:cubicBezTo>
                  <a:cubicBezTo>
                    <a:pt x="55" y="145"/>
                    <a:pt x="52" y="138"/>
                    <a:pt x="47" y="132"/>
                  </a:cubicBezTo>
                  <a:cubicBezTo>
                    <a:pt x="45" y="137"/>
                    <a:pt x="39" y="135"/>
                    <a:pt x="34" y="135"/>
                  </a:cubicBezTo>
                  <a:cubicBezTo>
                    <a:pt x="30" y="134"/>
                    <a:pt x="28" y="135"/>
                    <a:pt x="27" y="139"/>
                  </a:cubicBezTo>
                  <a:cubicBezTo>
                    <a:pt x="27" y="142"/>
                    <a:pt x="24" y="144"/>
                    <a:pt x="21" y="143"/>
                  </a:cubicBezTo>
                  <a:cubicBezTo>
                    <a:pt x="19" y="142"/>
                    <a:pt x="17" y="140"/>
                    <a:pt x="15" y="138"/>
                  </a:cubicBezTo>
                  <a:cubicBezTo>
                    <a:pt x="13" y="137"/>
                    <a:pt x="12" y="135"/>
                    <a:pt x="11" y="134"/>
                  </a:cubicBezTo>
                  <a:cubicBezTo>
                    <a:pt x="10" y="133"/>
                    <a:pt x="8" y="132"/>
                    <a:pt x="7" y="131"/>
                  </a:cubicBezTo>
                  <a:cubicBezTo>
                    <a:pt x="6" y="128"/>
                    <a:pt x="5" y="125"/>
                    <a:pt x="3" y="122"/>
                  </a:cubicBezTo>
                  <a:cubicBezTo>
                    <a:pt x="7" y="120"/>
                    <a:pt x="10" y="119"/>
                    <a:pt x="13" y="118"/>
                  </a:cubicBezTo>
                  <a:cubicBezTo>
                    <a:pt x="15" y="118"/>
                    <a:pt x="17" y="118"/>
                    <a:pt x="20" y="118"/>
                  </a:cubicBezTo>
                  <a:cubicBezTo>
                    <a:pt x="18" y="115"/>
                    <a:pt x="17" y="114"/>
                    <a:pt x="16" y="113"/>
                  </a:cubicBezTo>
                  <a:cubicBezTo>
                    <a:pt x="2" y="103"/>
                    <a:pt x="0" y="96"/>
                    <a:pt x="7" y="81"/>
                  </a:cubicBezTo>
                  <a:cubicBezTo>
                    <a:pt x="12" y="72"/>
                    <a:pt x="19" y="64"/>
                    <a:pt x="25" y="55"/>
                  </a:cubicBezTo>
                  <a:close/>
                  <a:moveTo>
                    <a:pt x="57" y="106"/>
                  </a:moveTo>
                  <a:cubicBezTo>
                    <a:pt x="50" y="107"/>
                    <a:pt x="45" y="107"/>
                    <a:pt x="39" y="108"/>
                  </a:cubicBezTo>
                  <a:cubicBezTo>
                    <a:pt x="43" y="113"/>
                    <a:pt x="38" y="116"/>
                    <a:pt x="34" y="121"/>
                  </a:cubicBezTo>
                  <a:cubicBezTo>
                    <a:pt x="40" y="122"/>
                    <a:pt x="45" y="124"/>
                    <a:pt x="50" y="125"/>
                  </a:cubicBezTo>
                  <a:cubicBezTo>
                    <a:pt x="52" y="119"/>
                    <a:pt x="55" y="113"/>
                    <a:pt x="57" y="106"/>
                  </a:cubicBezTo>
                  <a:close/>
                  <a:moveTo>
                    <a:pt x="21" y="105"/>
                  </a:moveTo>
                  <a:cubicBezTo>
                    <a:pt x="22" y="104"/>
                    <a:pt x="23" y="104"/>
                    <a:pt x="24" y="103"/>
                  </a:cubicBezTo>
                  <a:cubicBezTo>
                    <a:pt x="24" y="101"/>
                    <a:pt x="23" y="99"/>
                    <a:pt x="23" y="96"/>
                  </a:cubicBezTo>
                  <a:cubicBezTo>
                    <a:pt x="21" y="97"/>
                    <a:pt x="19" y="98"/>
                    <a:pt x="18" y="98"/>
                  </a:cubicBezTo>
                  <a:cubicBezTo>
                    <a:pt x="19" y="100"/>
                    <a:pt x="20" y="103"/>
                    <a:pt x="21" y="10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10338309" y="688190"/>
              <a:ext cx="597126" cy="578019"/>
            </a:xfrm>
            <a:custGeom>
              <a:avLst/>
              <a:gdLst>
                <a:gd name="T0" fmla="*/ 110 w 146"/>
                <a:gd name="T1" fmla="*/ 53 h 141"/>
                <a:gd name="T2" fmla="*/ 115 w 146"/>
                <a:gd name="T3" fmla="*/ 78 h 141"/>
                <a:gd name="T4" fmla="*/ 130 w 146"/>
                <a:gd name="T5" fmla="*/ 131 h 141"/>
                <a:gd name="T6" fmla="*/ 126 w 146"/>
                <a:gd name="T7" fmla="*/ 140 h 141"/>
                <a:gd name="T8" fmla="*/ 117 w 146"/>
                <a:gd name="T9" fmla="*/ 134 h 141"/>
                <a:gd name="T10" fmla="*/ 96 w 146"/>
                <a:gd name="T11" fmla="*/ 66 h 141"/>
                <a:gd name="T12" fmla="*/ 94 w 146"/>
                <a:gd name="T13" fmla="*/ 59 h 141"/>
                <a:gd name="T14" fmla="*/ 92 w 146"/>
                <a:gd name="T15" fmla="*/ 59 h 141"/>
                <a:gd name="T16" fmla="*/ 91 w 146"/>
                <a:gd name="T17" fmla="*/ 72 h 141"/>
                <a:gd name="T18" fmla="*/ 84 w 146"/>
                <a:gd name="T19" fmla="*/ 89 h 141"/>
                <a:gd name="T20" fmla="*/ 85 w 146"/>
                <a:gd name="T21" fmla="*/ 110 h 141"/>
                <a:gd name="T22" fmla="*/ 83 w 146"/>
                <a:gd name="T23" fmla="*/ 121 h 141"/>
                <a:gd name="T24" fmla="*/ 74 w 146"/>
                <a:gd name="T25" fmla="*/ 129 h 141"/>
                <a:gd name="T26" fmla="*/ 65 w 146"/>
                <a:gd name="T27" fmla="*/ 129 h 141"/>
                <a:gd name="T28" fmla="*/ 51 w 146"/>
                <a:gd name="T29" fmla="*/ 138 h 141"/>
                <a:gd name="T30" fmla="*/ 39 w 146"/>
                <a:gd name="T31" fmla="*/ 126 h 141"/>
                <a:gd name="T32" fmla="*/ 13 w 146"/>
                <a:gd name="T33" fmla="*/ 55 h 141"/>
                <a:gd name="T34" fmla="*/ 10 w 146"/>
                <a:gd name="T35" fmla="*/ 50 h 141"/>
                <a:gd name="T36" fmla="*/ 14 w 146"/>
                <a:gd name="T37" fmla="*/ 18 h 141"/>
                <a:gd name="T38" fmla="*/ 34 w 146"/>
                <a:gd name="T39" fmla="*/ 6 h 141"/>
                <a:gd name="T40" fmla="*/ 48 w 146"/>
                <a:gd name="T41" fmla="*/ 17 h 141"/>
                <a:gd name="T42" fmla="*/ 45 w 146"/>
                <a:gd name="T43" fmla="*/ 23 h 141"/>
                <a:gd name="T44" fmla="*/ 33 w 146"/>
                <a:gd name="T45" fmla="*/ 33 h 141"/>
                <a:gd name="T46" fmla="*/ 32 w 146"/>
                <a:gd name="T47" fmla="*/ 40 h 141"/>
                <a:gd name="T48" fmla="*/ 38 w 146"/>
                <a:gd name="T49" fmla="*/ 40 h 141"/>
                <a:gd name="T50" fmla="*/ 64 w 146"/>
                <a:gd name="T51" fmla="*/ 43 h 141"/>
                <a:gd name="T52" fmla="*/ 64 w 146"/>
                <a:gd name="T53" fmla="*/ 73 h 141"/>
                <a:gd name="T54" fmla="*/ 50 w 146"/>
                <a:gd name="T55" fmla="*/ 86 h 141"/>
                <a:gd name="T56" fmla="*/ 53 w 146"/>
                <a:gd name="T57" fmla="*/ 96 h 141"/>
                <a:gd name="T58" fmla="*/ 79 w 146"/>
                <a:gd name="T59" fmla="*/ 86 h 141"/>
                <a:gd name="T60" fmla="*/ 78 w 146"/>
                <a:gd name="T61" fmla="*/ 47 h 141"/>
                <a:gd name="T62" fmla="*/ 73 w 146"/>
                <a:gd name="T63" fmla="*/ 38 h 141"/>
                <a:gd name="T64" fmla="*/ 71 w 146"/>
                <a:gd name="T65" fmla="*/ 38 h 141"/>
                <a:gd name="T66" fmla="*/ 68 w 146"/>
                <a:gd name="T67" fmla="*/ 24 h 141"/>
                <a:gd name="T68" fmla="*/ 97 w 146"/>
                <a:gd name="T69" fmla="*/ 1 h 141"/>
                <a:gd name="T70" fmla="*/ 103 w 146"/>
                <a:gd name="T71" fmla="*/ 1 h 141"/>
                <a:gd name="T72" fmla="*/ 110 w 146"/>
                <a:gd name="T73" fmla="*/ 18 h 141"/>
                <a:gd name="T74" fmla="*/ 107 w 146"/>
                <a:gd name="T75" fmla="*/ 21 h 141"/>
                <a:gd name="T76" fmla="*/ 100 w 146"/>
                <a:gd name="T77" fmla="*/ 27 h 141"/>
                <a:gd name="T78" fmla="*/ 100 w 146"/>
                <a:gd name="T79" fmla="*/ 29 h 141"/>
                <a:gd name="T80" fmla="*/ 116 w 146"/>
                <a:gd name="T81" fmla="*/ 35 h 141"/>
                <a:gd name="T82" fmla="*/ 141 w 146"/>
                <a:gd name="T83" fmla="*/ 68 h 141"/>
                <a:gd name="T84" fmla="*/ 139 w 146"/>
                <a:gd name="T85" fmla="*/ 74 h 141"/>
                <a:gd name="T86" fmla="*/ 130 w 146"/>
                <a:gd name="T87" fmla="*/ 82 h 141"/>
                <a:gd name="T88" fmla="*/ 120 w 146"/>
                <a:gd name="T89" fmla="*/ 71 h 141"/>
                <a:gd name="T90" fmla="*/ 121 w 146"/>
                <a:gd name="T91" fmla="*/ 60 h 141"/>
                <a:gd name="T92" fmla="*/ 110 w 146"/>
                <a:gd name="T93" fmla="*/ 53 h 141"/>
                <a:gd name="T94" fmla="*/ 46 w 146"/>
                <a:gd name="T95" fmla="*/ 71 h 141"/>
                <a:gd name="T96" fmla="*/ 53 w 146"/>
                <a:gd name="T97" fmla="*/ 60 h 141"/>
                <a:gd name="T98" fmla="*/ 53 w 146"/>
                <a:gd name="T99" fmla="*/ 56 h 141"/>
                <a:gd name="T100" fmla="*/ 49 w 146"/>
                <a:gd name="T101" fmla="*/ 56 h 141"/>
                <a:gd name="T102" fmla="*/ 46 w 146"/>
                <a:gd name="T103" fmla="*/ 71 h 141"/>
                <a:gd name="T104" fmla="*/ 71 w 146"/>
                <a:gd name="T105" fmla="*/ 103 h 141"/>
                <a:gd name="T106" fmla="*/ 69 w 146"/>
                <a:gd name="T107" fmla="*/ 102 h 141"/>
                <a:gd name="T108" fmla="*/ 62 w 146"/>
                <a:gd name="T109" fmla="*/ 116 h 141"/>
                <a:gd name="T110" fmla="*/ 64 w 146"/>
                <a:gd name="T111" fmla="*/ 117 h 141"/>
                <a:gd name="T112" fmla="*/ 71 w 146"/>
                <a:gd name="T113" fmla="*/ 10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" h="141">
                  <a:moveTo>
                    <a:pt x="110" y="53"/>
                  </a:moveTo>
                  <a:cubicBezTo>
                    <a:pt x="112" y="61"/>
                    <a:pt x="113" y="70"/>
                    <a:pt x="115" y="78"/>
                  </a:cubicBezTo>
                  <a:cubicBezTo>
                    <a:pt x="120" y="96"/>
                    <a:pt x="125" y="114"/>
                    <a:pt x="130" y="131"/>
                  </a:cubicBezTo>
                  <a:cubicBezTo>
                    <a:pt x="132" y="136"/>
                    <a:pt x="130" y="139"/>
                    <a:pt x="126" y="140"/>
                  </a:cubicBezTo>
                  <a:cubicBezTo>
                    <a:pt x="122" y="141"/>
                    <a:pt x="118" y="139"/>
                    <a:pt x="117" y="134"/>
                  </a:cubicBezTo>
                  <a:cubicBezTo>
                    <a:pt x="110" y="112"/>
                    <a:pt x="103" y="89"/>
                    <a:pt x="96" y="66"/>
                  </a:cubicBezTo>
                  <a:cubicBezTo>
                    <a:pt x="96" y="64"/>
                    <a:pt x="95" y="61"/>
                    <a:pt x="94" y="59"/>
                  </a:cubicBezTo>
                  <a:cubicBezTo>
                    <a:pt x="93" y="59"/>
                    <a:pt x="93" y="59"/>
                    <a:pt x="92" y="59"/>
                  </a:cubicBezTo>
                  <a:cubicBezTo>
                    <a:pt x="92" y="63"/>
                    <a:pt x="91" y="68"/>
                    <a:pt x="91" y="72"/>
                  </a:cubicBezTo>
                  <a:cubicBezTo>
                    <a:pt x="91" y="78"/>
                    <a:pt x="95" y="85"/>
                    <a:pt x="84" y="89"/>
                  </a:cubicBezTo>
                  <a:cubicBezTo>
                    <a:pt x="91" y="96"/>
                    <a:pt x="88" y="103"/>
                    <a:pt x="85" y="110"/>
                  </a:cubicBezTo>
                  <a:cubicBezTo>
                    <a:pt x="84" y="114"/>
                    <a:pt x="84" y="118"/>
                    <a:pt x="83" y="121"/>
                  </a:cubicBezTo>
                  <a:cubicBezTo>
                    <a:pt x="82" y="126"/>
                    <a:pt x="80" y="130"/>
                    <a:pt x="74" y="129"/>
                  </a:cubicBezTo>
                  <a:cubicBezTo>
                    <a:pt x="71" y="129"/>
                    <a:pt x="68" y="129"/>
                    <a:pt x="65" y="129"/>
                  </a:cubicBezTo>
                  <a:cubicBezTo>
                    <a:pt x="61" y="139"/>
                    <a:pt x="61" y="139"/>
                    <a:pt x="51" y="138"/>
                  </a:cubicBezTo>
                  <a:cubicBezTo>
                    <a:pt x="44" y="138"/>
                    <a:pt x="40" y="133"/>
                    <a:pt x="39" y="126"/>
                  </a:cubicBezTo>
                  <a:cubicBezTo>
                    <a:pt x="36" y="100"/>
                    <a:pt x="25" y="77"/>
                    <a:pt x="13" y="55"/>
                  </a:cubicBezTo>
                  <a:cubicBezTo>
                    <a:pt x="12" y="54"/>
                    <a:pt x="11" y="52"/>
                    <a:pt x="10" y="50"/>
                  </a:cubicBezTo>
                  <a:cubicBezTo>
                    <a:pt x="0" y="32"/>
                    <a:pt x="1" y="35"/>
                    <a:pt x="14" y="18"/>
                  </a:cubicBezTo>
                  <a:cubicBezTo>
                    <a:pt x="19" y="12"/>
                    <a:pt x="24" y="5"/>
                    <a:pt x="34" y="6"/>
                  </a:cubicBezTo>
                  <a:cubicBezTo>
                    <a:pt x="38" y="6"/>
                    <a:pt x="48" y="13"/>
                    <a:pt x="48" y="17"/>
                  </a:cubicBezTo>
                  <a:cubicBezTo>
                    <a:pt x="48" y="19"/>
                    <a:pt x="47" y="22"/>
                    <a:pt x="45" y="23"/>
                  </a:cubicBezTo>
                  <a:cubicBezTo>
                    <a:pt x="41" y="27"/>
                    <a:pt x="37" y="30"/>
                    <a:pt x="33" y="33"/>
                  </a:cubicBezTo>
                  <a:cubicBezTo>
                    <a:pt x="32" y="35"/>
                    <a:pt x="32" y="38"/>
                    <a:pt x="32" y="40"/>
                  </a:cubicBezTo>
                  <a:cubicBezTo>
                    <a:pt x="34" y="40"/>
                    <a:pt x="36" y="41"/>
                    <a:pt x="38" y="40"/>
                  </a:cubicBezTo>
                  <a:cubicBezTo>
                    <a:pt x="49" y="34"/>
                    <a:pt x="58" y="35"/>
                    <a:pt x="64" y="43"/>
                  </a:cubicBezTo>
                  <a:cubicBezTo>
                    <a:pt x="71" y="51"/>
                    <a:pt x="73" y="65"/>
                    <a:pt x="64" y="73"/>
                  </a:cubicBezTo>
                  <a:cubicBezTo>
                    <a:pt x="60" y="77"/>
                    <a:pt x="55" y="81"/>
                    <a:pt x="50" y="86"/>
                  </a:cubicBezTo>
                  <a:cubicBezTo>
                    <a:pt x="51" y="89"/>
                    <a:pt x="52" y="92"/>
                    <a:pt x="53" y="96"/>
                  </a:cubicBezTo>
                  <a:cubicBezTo>
                    <a:pt x="62" y="92"/>
                    <a:pt x="67" y="82"/>
                    <a:pt x="79" y="86"/>
                  </a:cubicBezTo>
                  <a:cubicBezTo>
                    <a:pt x="71" y="73"/>
                    <a:pt x="75" y="60"/>
                    <a:pt x="78" y="47"/>
                  </a:cubicBezTo>
                  <a:cubicBezTo>
                    <a:pt x="79" y="42"/>
                    <a:pt x="78" y="39"/>
                    <a:pt x="73" y="38"/>
                  </a:cubicBezTo>
                  <a:cubicBezTo>
                    <a:pt x="72" y="38"/>
                    <a:pt x="72" y="38"/>
                    <a:pt x="71" y="38"/>
                  </a:cubicBezTo>
                  <a:cubicBezTo>
                    <a:pt x="60" y="34"/>
                    <a:pt x="59" y="32"/>
                    <a:pt x="68" y="24"/>
                  </a:cubicBezTo>
                  <a:cubicBezTo>
                    <a:pt x="76" y="15"/>
                    <a:pt x="87" y="8"/>
                    <a:pt x="97" y="1"/>
                  </a:cubicBezTo>
                  <a:cubicBezTo>
                    <a:pt x="98" y="0"/>
                    <a:pt x="102" y="0"/>
                    <a:pt x="103" y="1"/>
                  </a:cubicBezTo>
                  <a:cubicBezTo>
                    <a:pt x="106" y="7"/>
                    <a:pt x="108" y="12"/>
                    <a:pt x="110" y="18"/>
                  </a:cubicBezTo>
                  <a:cubicBezTo>
                    <a:pt x="110" y="18"/>
                    <a:pt x="108" y="20"/>
                    <a:pt x="107" y="21"/>
                  </a:cubicBezTo>
                  <a:cubicBezTo>
                    <a:pt x="105" y="23"/>
                    <a:pt x="103" y="25"/>
                    <a:pt x="100" y="27"/>
                  </a:cubicBezTo>
                  <a:cubicBezTo>
                    <a:pt x="100" y="28"/>
                    <a:pt x="100" y="29"/>
                    <a:pt x="100" y="29"/>
                  </a:cubicBezTo>
                  <a:cubicBezTo>
                    <a:pt x="105" y="31"/>
                    <a:pt x="111" y="35"/>
                    <a:pt x="116" y="35"/>
                  </a:cubicBezTo>
                  <a:cubicBezTo>
                    <a:pt x="135" y="32"/>
                    <a:pt x="146" y="51"/>
                    <a:pt x="141" y="68"/>
                  </a:cubicBezTo>
                  <a:cubicBezTo>
                    <a:pt x="140" y="70"/>
                    <a:pt x="139" y="72"/>
                    <a:pt x="139" y="74"/>
                  </a:cubicBezTo>
                  <a:cubicBezTo>
                    <a:pt x="138" y="79"/>
                    <a:pt x="137" y="84"/>
                    <a:pt x="130" y="82"/>
                  </a:cubicBezTo>
                  <a:cubicBezTo>
                    <a:pt x="123" y="81"/>
                    <a:pt x="119" y="78"/>
                    <a:pt x="120" y="71"/>
                  </a:cubicBezTo>
                  <a:cubicBezTo>
                    <a:pt x="120" y="68"/>
                    <a:pt x="120" y="64"/>
                    <a:pt x="121" y="60"/>
                  </a:cubicBezTo>
                  <a:cubicBezTo>
                    <a:pt x="121" y="54"/>
                    <a:pt x="118" y="52"/>
                    <a:pt x="110" y="53"/>
                  </a:cubicBezTo>
                  <a:close/>
                  <a:moveTo>
                    <a:pt x="46" y="71"/>
                  </a:moveTo>
                  <a:cubicBezTo>
                    <a:pt x="49" y="67"/>
                    <a:pt x="51" y="63"/>
                    <a:pt x="53" y="60"/>
                  </a:cubicBezTo>
                  <a:cubicBezTo>
                    <a:pt x="54" y="59"/>
                    <a:pt x="54" y="56"/>
                    <a:pt x="53" y="56"/>
                  </a:cubicBezTo>
                  <a:cubicBezTo>
                    <a:pt x="52" y="55"/>
                    <a:pt x="50" y="55"/>
                    <a:pt x="49" y="56"/>
                  </a:cubicBezTo>
                  <a:cubicBezTo>
                    <a:pt x="44" y="58"/>
                    <a:pt x="43" y="64"/>
                    <a:pt x="46" y="71"/>
                  </a:cubicBezTo>
                  <a:close/>
                  <a:moveTo>
                    <a:pt x="71" y="103"/>
                  </a:moveTo>
                  <a:cubicBezTo>
                    <a:pt x="70" y="102"/>
                    <a:pt x="69" y="102"/>
                    <a:pt x="69" y="102"/>
                  </a:cubicBezTo>
                  <a:cubicBezTo>
                    <a:pt x="66" y="106"/>
                    <a:pt x="64" y="111"/>
                    <a:pt x="62" y="116"/>
                  </a:cubicBezTo>
                  <a:cubicBezTo>
                    <a:pt x="62" y="116"/>
                    <a:pt x="63" y="116"/>
                    <a:pt x="64" y="117"/>
                  </a:cubicBezTo>
                  <a:cubicBezTo>
                    <a:pt x="67" y="113"/>
                    <a:pt x="71" y="109"/>
                    <a:pt x="71" y="103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8673524" y="4187350"/>
              <a:ext cx="702221" cy="914798"/>
            </a:xfrm>
            <a:custGeom>
              <a:avLst/>
              <a:gdLst>
                <a:gd name="T0" fmla="*/ 27 w 172"/>
                <a:gd name="T1" fmla="*/ 100 h 223"/>
                <a:gd name="T2" fmla="*/ 114 w 172"/>
                <a:gd name="T3" fmla="*/ 103 h 223"/>
                <a:gd name="T4" fmla="*/ 96 w 172"/>
                <a:gd name="T5" fmla="*/ 66 h 223"/>
                <a:gd name="T6" fmla="*/ 24 w 172"/>
                <a:gd name="T7" fmla="*/ 94 h 223"/>
                <a:gd name="T8" fmla="*/ 17 w 172"/>
                <a:gd name="T9" fmla="*/ 75 h 223"/>
                <a:gd name="T10" fmla="*/ 20 w 172"/>
                <a:gd name="T11" fmla="*/ 69 h 223"/>
                <a:gd name="T12" fmla="*/ 59 w 172"/>
                <a:gd name="T13" fmla="*/ 27 h 223"/>
                <a:gd name="T14" fmla="*/ 63 w 172"/>
                <a:gd name="T15" fmla="*/ 20 h 223"/>
                <a:gd name="T16" fmla="*/ 5 w 172"/>
                <a:gd name="T17" fmla="*/ 43 h 223"/>
                <a:gd name="T18" fmla="*/ 0 w 172"/>
                <a:gd name="T19" fmla="*/ 31 h 223"/>
                <a:gd name="T20" fmla="*/ 80 w 172"/>
                <a:gd name="T21" fmla="*/ 0 h 223"/>
                <a:gd name="T22" fmla="*/ 88 w 172"/>
                <a:gd name="T23" fmla="*/ 19 h 223"/>
                <a:gd name="T24" fmla="*/ 86 w 172"/>
                <a:gd name="T25" fmla="*/ 25 h 223"/>
                <a:gd name="T26" fmla="*/ 50 w 172"/>
                <a:gd name="T27" fmla="*/ 64 h 223"/>
                <a:gd name="T28" fmla="*/ 44 w 172"/>
                <a:gd name="T29" fmla="*/ 72 h 223"/>
                <a:gd name="T30" fmla="*/ 99 w 172"/>
                <a:gd name="T31" fmla="*/ 51 h 223"/>
                <a:gd name="T32" fmla="*/ 143 w 172"/>
                <a:gd name="T33" fmla="*/ 135 h 223"/>
                <a:gd name="T34" fmla="*/ 115 w 172"/>
                <a:gd name="T35" fmla="*/ 155 h 223"/>
                <a:gd name="T36" fmla="*/ 132 w 172"/>
                <a:gd name="T37" fmla="*/ 180 h 223"/>
                <a:gd name="T38" fmla="*/ 161 w 172"/>
                <a:gd name="T39" fmla="*/ 160 h 223"/>
                <a:gd name="T40" fmla="*/ 172 w 172"/>
                <a:gd name="T41" fmla="*/ 175 h 223"/>
                <a:gd name="T42" fmla="*/ 101 w 172"/>
                <a:gd name="T43" fmla="*/ 223 h 223"/>
                <a:gd name="T44" fmla="*/ 90 w 172"/>
                <a:gd name="T45" fmla="*/ 208 h 223"/>
                <a:gd name="T46" fmla="*/ 123 w 172"/>
                <a:gd name="T47" fmla="*/ 185 h 223"/>
                <a:gd name="T48" fmla="*/ 107 w 172"/>
                <a:gd name="T49" fmla="*/ 160 h 223"/>
                <a:gd name="T50" fmla="*/ 74 w 172"/>
                <a:gd name="T51" fmla="*/ 182 h 223"/>
                <a:gd name="T52" fmla="*/ 63 w 172"/>
                <a:gd name="T53" fmla="*/ 167 h 223"/>
                <a:gd name="T54" fmla="*/ 129 w 172"/>
                <a:gd name="T55" fmla="*/ 122 h 223"/>
                <a:gd name="T56" fmla="*/ 129 w 172"/>
                <a:gd name="T57" fmla="*/ 120 h 223"/>
                <a:gd name="T58" fmla="*/ 48 w 172"/>
                <a:gd name="T59" fmla="*/ 118 h 223"/>
                <a:gd name="T60" fmla="*/ 66 w 172"/>
                <a:gd name="T61" fmla="*/ 152 h 223"/>
                <a:gd name="T62" fmla="*/ 57 w 172"/>
                <a:gd name="T63" fmla="*/ 157 h 223"/>
                <a:gd name="T64" fmla="*/ 27 w 172"/>
                <a:gd name="T65" fmla="*/ 10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223">
                  <a:moveTo>
                    <a:pt x="27" y="100"/>
                  </a:moveTo>
                  <a:cubicBezTo>
                    <a:pt x="57" y="101"/>
                    <a:pt x="85" y="102"/>
                    <a:pt x="114" y="103"/>
                  </a:cubicBezTo>
                  <a:cubicBezTo>
                    <a:pt x="108" y="90"/>
                    <a:pt x="102" y="79"/>
                    <a:pt x="96" y="66"/>
                  </a:cubicBezTo>
                  <a:cubicBezTo>
                    <a:pt x="72" y="76"/>
                    <a:pt x="48" y="85"/>
                    <a:pt x="24" y="94"/>
                  </a:cubicBezTo>
                  <a:cubicBezTo>
                    <a:pt x="22" y="87"/>
                    <a:pt x="19" y="81"/>
                    <a:pt x="17" y="75"/>
                  </a:cubicBezTo>
                  <a:cubicBezTo>
                    <a:pt x="17" y="74"/>
                    <a:pt x="18" y="71"/>
                    <a:pt x="20" y="69"/>
                  </a:cubicBezTo>
                  <a:cubicBezTo>
                    <a:pt x="33" y="55"/>
                    <a:pt x="46" y="41"/>
                    <a:pt x="59" y="27"/>
                  </a:cubicBezTo>
                  <a:cubicBezTo>
                    <a:pt x="61" y="25"/>
                    <a:pt x="62" y="23"/>
                    <a:pt x="63" y="20"/>
                  </a:cubicBezTo>
                  <a:cubicBezTo>
                    <a:pt x="44" y="28"/>
                    <a:pt x="25" y="35"/>
                    <a:pt x="5" y="43"/>
                  </a:cubicBezTo>
                  <a:cubicBezTo>
                    <a:pt x="3" y="39"/>
                    <a:pt x="2" y="35"/>
                    <a:pt x="0" y="31"/>
                  </a:cubicBezTo>
                  <a:cubicBezTo>
                    <a:pt x="27" y="20"/>
                    <a:pt x="53" y="10"/>
                    <a:pt x="80" y="0"/>
                  </a:cubicBezTo>
                  <a:cubicBezTo>
                    <a:pt x="83" y="7"/>
                    <a:pt x="86" y="13"/>
                    <a:pt x="88" y="19"/>
                  </a:cubicBezTo>
                  <a:cubicBezTo>
                    <a:pt x="88" y="21"/>
                    <a:pt x="87" y="23"/>
                    <a:pt x="86" y="25"/>
                  </a:cubicBezTo>
                  <a:cubicBezTo>
                    <a:pt x="74" y="38"/>
                    <a:pt x="62" y="51"/>
                    <a:pt x="50" y="64"/>
                  </a:cubicBezTo>
                  <a:cubicBezTo>
                    <a:pt x="48" y="66"/>
                    <a:pt x="46" y="68"/>
                    <a:pt x="44" y="72"/>
                  </a:cubicBezTo>
                  <a:cubicBezTo>
                    <a:pt x="63" y="65"/>
                    <a:pt x="81" y="58"/>
                    <a:pt x="99" y="51"/>
                  </a:cubicBezTo>
                  <a:cubicBezTo>
                    <a:pt x="113" y="79"/>
                    <a:pt x="128" y="107"/>
                    <a:pt x="143" y="135"/>
                  </a:cubicBezTo>
                  <a:cubicBezTo>
                    <a:pt x="135" y="141"/>
                    <a:pt x="125" y="148"/>
                    <a:pt x="115" y="155"/>
                  </a:cubicBezTo>
                  <a:cubicBezTo>
                    <a:pt x="120" y="163"/>
                    <a:pt x="126" y="171"/>
                    <a:pt x="132" y="180"/>
                  </a:cubicBezTo>
                  <a:cubicBezTo>
                    <a:pt x="142" y="173"/>
                    <a:pt x="151" y="166"/>
                    <a:pt x="161" y="160"/>
                  </a:cubicBezTo>
                  <a:cubicBezTo>
                    <a:pt x="165" y="165"/>
                    <a:pt x="168" y="169"/>
                    <a:pt x="172" y="175"/>
                  </a:cubicBezTo>
                  <a:cubicBezTo>
                    <a:pt x="148" y="191"/>
                    <a:pt x="125" y="207"/>
                    <a:pt x="101" y="223"/>
                  </a:cubicBezTo>
                  <a:cubicBezTo>
                    <a:pt x="97" y="218"/>
                    <a:pt x="94" y="213"/>
                    <a:pt x="90" y="208"/>
                  </a:cubicBezTo>
                  <a:cubicBezTo>
                    <a:pt x="101" y="200"/>
                    <a:pt x="112" y="193"/>
                    <a:pt x="123" y="185"/>
                  </a:cubicBezTo>
                  <a:cubicBezTo>
                    <a:pt x="118" y="177"/>
                    <a:pt x="112" y="169"/>
                    <a:pt x="107" y="160"/>
                  </a:cubicBezTo>
                  <a:cubicBezTo>
                    <a:pt x="95" y="168"/>
                    <a:pt x="85" y="175"/>
                    <a:pt x="74" y="182"/>
                  </a:cubicBezTo>
                  <a:cubicBezTo>
                    <a:pt x="70" y="178"/>
                    <a:pt x="67" y="173"/>
                    <a:pt x="63" y="167"/>
                  </a:cubicBezTo>
                  <a:cubicBezTo>
                    <a:pt x="85" y="152"/>
                    <a:pt x="107" y="137"/>
                    <a:pt x="129" y="122"/>
                  </a:cubicBezTo>
                  <a:cubicBezTo>
                    <a:pt x="129" y="121"/>
                    <a:pt x="129" y="121"/>
                    <a:pt x="129" y="120"/>
                  </a:cubicBezTo>
                  <a:cubicBezTo>
                    <a:pt x="102" y="119"/>
                    <a:pt x="76" y="119"/>
                    <a:pt x="48" y="118"/>
                  </a:cubicBezTo>
                  <a:cubicBezTo>
                    <a:pt x="54" y="130"/>
                    <a:pt x="60" y="141"/>
                    <a:pt x="66" y="152"/>
                  </a:cubicBezTo>
                  <a:cubicBezTo>
                    <a:pt x="63" y="154"/>
                    <a:pt x="60" y="155"/>
                    <a:pt x="57" y="157"/>
                  </a:cubicBezTo>
                  <a:cubicBezTo>
                    <a:pt x="47" y="138"/>
                    <a:pt x="38" y="120"/>
                    <a:pt x="27" y="10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8508715" y="2379252"/>
              <a:ext cx="666393" cy="549356"/>
            </a:xfrm>
            <a:custGeom>
              <a:avLst/>
              <a:gdLst>
                <a:gd name="T0" fmla="*/ 82 w 163"/>
                <a:gd name="T1" fmla="*/ 48 h 134"/>
                <a:gd name="T2" fmla="*/ 86 w 163"/>
                <a:gd name="T3" fmla="*/ 60 h 134"/>
                <a:gd name="T4" fmla="*/ 116 w 163"/>
                <a:gd name="T5" fmla="*/ 88 h 134"/>
                <a:gd name="T6" fmla="*/ 119 w 163"/>
                <a:gd name="T7" fmla="*/ 101 h 134"/>
                <a:gd name="T8" fmla="*/ 106 w 163"/>
                <a:gd name="T9" fmla="*/ 101 h 134"/>
                <a:gd name="T10" fmla="*/ 69 w 163"/>
                <a:gd name="T11" fmla="*/ 74 h 134"/>
                <a:gd name="T12" fmla="*/ 61 w 163"/>
                <a:gd name="T13" fmla="*/ 70 h 134"/>
                <a:gd name="T14" fmla="*/ 50 w 163"/>
                <a:gd name="T15" fmla="*/ 76 h 134"/>
                <a:gd name="T16" fmla="*/ 83 w 163"/>
                <a:gd name="T17" fmla="*/ 96 h 134"/>
                <a:gd name="T18" fmla="*/ 122 w 163"/>
                <a:gd name="T19" fmla="*/ 116 h 134"/>
                <a:gd name="T20" fmla="*/ 123 w 163"/>
                <a:gd name="T21" fmla="*/ 125 h 134"/>
                <a:gd name="T22" fmla="*/ 107 w 163"/>
                <a:gd name="T23" fmla="*/ 127 h 134"/>
                <a:gd name="T24" fmla="*/ 60 w 163"/>
                <a:gd name="T25" fmla="*/ 104 h 134"/>
                <a:gd name="T26" fmla="*/ 56 w 163"/>
                <a:gd name="T27" fmla="*/ 103 h 134"/>
                <a:gd name="T28" fmla="*/ 66 w 163"/>
                <a:gd name="T29" fmla="*/ 115 h 134"/>
                <a:gd name="T30" fmla="*/ 66 w 163"/>
                <a:gd name="T31" fmla="*/ 125 h 134"/>
                <a:gd name="T32" fmla="*/ 53 w 163"/>
                <a:gd name="T33" fmla="*/ 133 h 134"/>
                <a:gd name="T34" fmla="*/ 48 w 163"/>
                <a:gd name="T35" fmla="*/ 133 h 134"/>
                <a:gd name="T36" fmla="*/ 24 w 163"/>
                <a:gd name="T37" fmla="*/ 114 h 134"/>
                <a:gd name="T38" fmla="*/ 25 w 163"/>
                <a:gd name="T39" fmla="*/ 91 h 134"/>
                <a:gd name="T40" fmla="*/ 30 w 163"/>
                <a:gd name="T41" fmla="*/ 86 h 134"/>
                <a:gd name="T42" fmla="*/ 14 w 163"/>
                <a:gd name="T43" fmla="*/ 74 h 134"/>
                <a:gd name="T44" fmla="*/ 7 w 163"/>
                <a:gd name="T45" fmla="*/ 69 h 134"/>
                <a:gd name="T46" fmla="*/ 4 w 163"/>
                <a:gd name="T47" fmla="*/ 59 h 134"/>
                <a:gd name="T48" fmla="*/ 18 w 163"/>
                <a:gd name="T49" fmla="*/ 55 h 134"/>
                <a:gd name="T50" fmla="*/ 36 w 163"/>
                <a:gd name="T51" fmla="*/ 53 h 134"/>
                <a:gd name="T52" fmla="*/ 38 w 163"/>
                <a:gd name="T53" fmla="*/ 48 h 134"/>
                <a:gd name="T54" fmla="*/ 32 w 163"/>
                <a:gd name="T55" fmla="*/ 27 h 134"/>
                <a:gd name="T56" fmla="*/ 29 w 163"/>
                <a:gd name="T57" fmla="*/ 19 h 134"/>
                <a:gd name="T58" fmla="*/ 39 w 163"/>
                <a:gd name="T59" fmla="*/ 1 h 134"/>
                <a:gd name="T60" fmla="*/ 50 w 163"/>
                <a:gd name="T61" fmla="*/ 6 h 134"/>
                <a:gd name="T62" fmla="*/ 54 w 163"/>
                <a:gd name="T63" fmla="*/ 18 h 134"/>
                <a:gd name="T64" fmla="*/ 56 w 163"/>
                <a:gd name="T65" fmla="*/ 34 h 134"/>
                <a:gd name="T66" fmla="*/ 59 w 163"/>
                <a:gd name="T67" fmla="*/ 43 h 134"/>
                <a:gd name="T68" fmla="*/ 61 w 163"/>
                <a:gd name="T69" fmla="*/ 43 h 134"/>
                <a:gd name="T70" fmla="*/ 66 w 163"/>
                <a:gd name="T71" fmla="*/ 24 h 134"/>
                <a:gd name="T72" fmla="*/ 73 w 163"/>
                <a:gd name="T73" fmla="*/ 6 h 134"/>
                <a:gd name="T74" fmla="*/ 86 w 163"/>
                <a:gd name="T75" fmla="*/ 1 h 134"/>
                <a:gd name="T76" fmla="*/ 92 w 163"/>
                <a:gd name="T77" fmla="*/ 10 h 134"/>
                <a:gd name="T78" fmla="*/ 92 w 163"/>
                <a:gd name="T79" fmla="*/ 16 h 134"/>
                <a:gd name="T80" fmla="*/ 96 w 163"/>
                <a:gd name="T81" fmla="*/ 30 h 134"/>
                <a:gd name="T82" fmla="*/ 139 w 163"/>
                <a:gd name="T83" fmla="*/ 59 h 134"/>
                <a:gd name="T84" fmla="*/ 158 w 163"/>
                <a:gd name="T85" fmla="*/ 69 h 134"/>
                <a:gd name="T86" fmla="*/ 160 w 163"/>
                <a:gd name="T87" fmla="*/ 78 h 134"/>
                <a:gd name="T88" fmla="*/ 150 w 163"/>
                <a:gd name="T89" fmla="*/ 84 h 134"/>
                <a:gd name="T90" fmla="*/ 123 w 163"/>
                <a:gd name="T91" fmla="*/ 70 h 134"/>
                <a:gd name="T92" fmla="*/ 87 w 163"/>
                <a:gd name="T93" fmla="*/ 50 h 134"/>
                <a:gd name="T94" fmla="*/ 82 w 163"/>
                <a:gd name="T95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3" h="134">
                  <a:moveTo>
                    <a:pt x="82" y="48"/>
                  </a:moveTo>
                  <a:cubicBezTo>
                    <a:pt x="84" y="53"/>
                    <a:pt x="84" y="57"/>
                    <a:pt x="86" y="60"/>
                  </a:cubicBezTo>
                  <a:cubicBezTo>
                    <a:pt x="94" y="71"/>
                    <a:pt x="105" y="80"/>
                    <a:pt x="116" y="88"/>
                  </a:cubicBezTo>
                  <a:cubicBezTo>
                    <a:pt x="123" y="93"/>
                    <a:pt x="123" y="95"/>
                    <a:pt x="119" y="101"/>
                  </a:cubicBezTo>
                  <a:cubicBezTo>
                    <a:pt x="115" y="105"/>
                    <a:pt x="111" y="105"/>
                    <a:pt x="106" y="101"/>
                  </a:cubicBezTo>
                  <a:cubicBezTo>
                    <a:pt x="94" y="92"/>
                    <a:pt x="82" y="83"/>
                    <a:pt x="69" y="74"/>
                  </a:cubicBezTo>
                  <a:cubicBezTo>
                    <a:pt x="67" y="73"/>
                    <a:pt x="64" y="72"/>
                    <a:pt x="61" y="70"/>
                  </a:cubicBezTo>
                  <a:cubicBezTo>
                    <a:pt x="56" y="67"/>
                    <a:pt x="53" y="69"/>
                    <a:pt x="50" y="76"/>
                  </a:cubicBezTo>
                  <a:cubicBezTo>
                    <a:pt x="61" y="83"/>
                    <a:pt x="72" y="90"/>
                    <a:pt x="83" y="96"/>
                  </a:cubicBezTo>
                  <a:cubicBezTo>
                    <a:pt x="96" y="103"/>
                    <a:pt x="109" y="109"/>
                    <a:pt x="122" y="116"/>
                  </a:cubicBezTo>
                  <a:cubicBezTo>
                    <a:pt x="128" y="118"/>
                    <a:pt x="128" y="121"/>
                    <a:pt x="123" y="125"/>
                  </a:cubicBezTo>
                  <a:cubicBezTo>
                    <a:pt x="118" y="129"/>
                    <a:pt x="114" y="131"/>
                    <a:pt x="107" y="127"/>
                  </a:cubicBezTo>
                  <a:cubicBezTo>
                    <a:pt x="92" y="119"/>
                    <a:pt x="76" y="112"/>
                    <a:pt x="60" y="104"/>
                  </a:cubicBezTo>
                  <a:cubicBezTo>
                    <a:pt x="59" y="104"/>
                    <a:pt x="58" y="104"/>
                    <a:pt x="56" y="103"/>
                  </a:cubicBezTo>
                  <a:cubicBezTo>
                    <a:pt x="60" y="108"/>
                    <a:pt x="63" y="111"/>
                    <a:pt x="66" y="115"/>
                  </a:cubicBezTo>
                  <a:cubicBezTo>
                    <a:pt x="69" y="119"/>
                    <a:pt x="69" y="122"/>
                    <a:pt x="66" y="125"/>
                  </a:cubicBezTo>
                  <a:cubicBezTo>
                    <a:pt x="62" y="128"/>
                    <a:pt x="57" y="131"/>
                    <a:pt x="53" y="133"/>
                  </a:cubicBezTo>
                  <a:cubicBezTo>
                    <a:pt x="52" y="134"/>
                    <a:pt x="49" y="134"/>
                    <a:pt x="48" y="133"/>
                  </a:cubicBezTo>
                  <a:cubicBezTo>
                    <a:pt x="40" y="127"/>
                    <a:pt x="31" y="121"/>
                    <a:pt x="24" y="114"/>
                  </a:cubicBezTo>
                  <a:cubicBezTo>
                    <a:pt x="17" y="106"/>
                    <a:pt x="18" y="99"/>
                    <a:pt x="25" y="91"/>
                  </a:cubicBezTo>
                  <a:cubicBezTo>
                    <a:pt x="27" y="89"/>
                    <a:pt x="28" y="88"/>
                    <a:pt x="30" y="86"/>
                  </a:cubicBezTo>
                  <a:cubicBezTo>
                    <a:pt x="25" y="82"/>
                    <a:pt x="19" y="78"/>
                    <a:pt x="14" y="74"/>
                  </a:cubicBezTo>
                  <a:cubicBezTo>
                    <a:pt x="12" y="72"/>
                    <a:pt x="9" y="71"/>
                    <a:pt x="7" y="69"/>
                  </a:cubicBezTo>
                  <a:cubicBezTo>
                    <a:pt x="4" y="66"/>
                    <a:pt x="0" y="63"/>
                    <a:pt x="4" y="59"/>
                  </a:cubicBezTo>
                  <a:cubicBezTo>
                    <a:pt x="7" y="53"/>
                    <a:pt x="14" y="51"/>
                    <a:pt x="18" y="55"/>
                  </a:cubicBezTo>
                  <a:cubicBezTo>
                    <a:pt x="25" y="62"/>
                    <a:pt x="30" y="55"/>
                    <a:pt x="36" y="53"/>
                  </a:cubicBezTo>
                  <a:cubicBezTo>
                    <a:pt x="37" y="53"/>
                    <a:pt x="38" y="50"/>
                    <a:pt x="38" y="48"/>
                  </a:cubicBezTo>
                  <a:cubicBezTo>
                    <a:pt x="36" y="41"/>
                    <a:pt x="34" y="34"/>
                    <a:pt x="32" y="27"/>
                  </a:cubicBezTo>
                  <a:cubicBezTo>
                    <a:pt x="31" y="25"/>
                    <a:pt x="29" y="22"/>
                    <a:pt x="29" y="19"/>
                  </a:cubicBezTo>
                  <a:cubicBezTo>
                    <a:pt x="26" y="10"/>
                    <a:pt x="30" y="3"/>
                    <a:pt x="39" y="1"/>
                  </a:cubicBezTo>
                  <a:cubicBezTo>
                    <a:pt x="42" y="0"/>
                    <a:pt x="47" y="3"/>
                    <a:pt x="50" y="6"/>
                  </a:cubicBezTo>
                  <a:cubicBezTo>
                    <a:pt x="52" y="9"/>
                    <a:pt x="53" y="14"/>
                    <a:pt x="54" y="18"/>
                  </a:cubicBezTo>
                  <a:cubicBezTo>
                    <a:pt x="55" y="23"/>
                    <a:pt x="55" y="29"/>
                    <a:pt x="56" y="34"/>
                  </a:cubicBezTo>
                  <a:cubicBezTo>
                    <a:pt x="56" y="37"/>
                    <a:pt x="58" y="40"/>
                    <a:pt x="59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3" y="37"/>
                    <a:pt x="64" y="30"/>
                    <a:pt x="66" y="24"/>
                  </a:cubicBezTo>
                  <a:cubicBezTo>
                    <a:pt x="68" y="18"/>
                    <a:pt x="70" y="12"/>
                    <a:pt x="73" y="6"/>
                  </a:cubicBezTo>
                  <a:cubicBezTo>
                    <a:pt x="75" y="0"/>
                    <a:pt x="82" y="1"/>
                    <a:pt x="86" y="1"/>
                  </a:cubicBezTo>
                  <a:cubicBezTo>
                    <a:pt x="91" y="1"/>
                    <a:pt x="93" y="5"/>
                    <a:pt x="92" y="10"/>
                  </a:cubicBezTo>
                  <a:cubicBezTo>
                    <a:pt x="92" y="12"/>
                    <a:pt x="92" y="14"/>
                    <a:pt x="92" y="16"/>
                  </a:cubicBezTo>
                  <a:cubicBezTo>
                    <a:pt x="89" y="22"/>
                    <a:pt x="91" y="27"/>
                    <a:pt x="96" y="30"/>
                  </a:cubicBezTo>
                  <a:cubicBezTo>
                    <a:pt x="110" y="40"/>
                    <a:pt x="124" y="49"/>
                    <a:pt x="139" y="59"/>
                  </a:cubicBezTo>
                  <a:cubicBezTo>
                    <a:pt x="145" y="62"/>
                    <a:pt x="151" y="65"/>
                    <a:pt x="158" y="69"/>
                  </a:cubicBezTo>
                  <a:cubicBezTo>
                    <a:pt x="162" y="71"/>
                    <a:pt x="163" y="74"/>
                    <a:pt x="160" y="78"/>
                  </a:cubicBezTo>
                  <a:cubicBezTo>
                    <a:pt x="158" y="82"/>
                    <a:pt x="156" y="87"/>
                    <a:pt x="150" y="84"/>
                  </a:cubicBezTo>
                  <a:cubicBezTo>
                    <a:pt x="141" y="80"/>
                    <a:pt x="132" y="75"/>
                    <a:pt x="123" y="70"/>
                  </a:cubicBezTo>
                  <a:cubicBezTo>
                    <a:pt x="111" y="63"/>
                    <a:pt x="99" y="56"/>
                    <a:pt x="87" y="50"/>
                  </a:cubicBezTo>
                  <a:cubicBezTo>
                    <a:pt x="86" y="49"/>
                    <a:pt x="85" y="49"/>
                    <a:pt x="82" y="4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13448144" y="2379252"/>
              <a:ext cx="613847" cy="661617"/>
            </a:xfrm>
            <a:custGeom>
              <a:avLst/>
              <a:gdLst>
                <a:gd name="T0" fmla="*/ 96 w 150"/>
                <a:gd name="T1" fmla="*/ 49 h 161"/>
                <a:gd name="T2" fmla="*/ 103 w 150"/>
                <a:gd name="T3" fmla="*/ 47 h 161"/>
                <a:gd name="T4" fmla="*/ 125 w 150"/>
                <a:gd name="T5" fmla="*/ 51 h 161"/>
                <a:gd name="T6" fmla="*/ 134 w 150"/>
                <a:gd name="T7" fmla="*/ 52 h 161"/>
                <a:gd name="T8" fmla="*/ 147 w 150"/>
                <a:gd name="T9" fmla="*/ 55 h 161"/>
                <a:gd name="T10" fmla="*/ 147 w 150"/>
                <a:gd name="T11" fmla="*/ 79 h 161"/>
                <a:gd name="T12" fmla="*/ 146 w 150"/>
                <a:gd name="T13" fmla="*/ 86 h 161"/>
                <a:gd name="T14" fmla="*/ 149 w 150"/>
                <a:gd name="T15" fmla="*/ 98 h 161"/>
                <a:gd name="T16" fmla="*/ 133 w 150"/>
                <a:gd name="T17" fmla="*/ 109 h 161"/>
                <a:gd name="T18" fmla="*/ 124 w 150"/>
                <a:gd name="T19" fmla="*/ 104 h 161"/>
                <a:gd name="T20" fmla="*/ 111 w 150"/>
                <a:gd name="T21" fmla="*/ 104 h 161"/>
                <a:gd name="T22" fmla="*/ 105 w 150"/>
                <a:gd name="T23" fmla="*/ 104 h 161"/>
                <a:gd name="T24" fmla="*/ 93 w 150"/>
                <a:gd name="T25" fmla="*/ 99 h 161"/>
                <a:gd name="T26" fmla="*/ 96 w 150"/>
                <a:gd name="T27" fmla="*/ 108 h 161"/>
                <a:gd name="T28" fmla="*/ 95 w 150"/>
                <a:gd name="T29" fmla="*/ 115 h 161"/>
                <a:gd name="T30" fmla="*/ 88 w 150"/>
                <a:gd name="T31" fmla="*/ 115 h 161"/>
                <a:gd name="T32" fmla="*/ 77 w 150"/>
                <a:gd name="T33" fmla="*/ 109 h 161"/>
                <a:gd name="T34" fmla="*/ 65 w 150"/>
                <a:gd name="T35" fmla="*/ 116 h 161"/>
                <a:gd name="T36" fmla="*/ 64 w 150"/>
                <a:gd name="T37" fmla="*/ 136 h 161"/>
                <a:gd name="T38" fmla="*/ 73 w 150"/>
                <a:gd name="T39" fmla="*/ 141 h 161"/>
                <a:gd name="T40" fmla="*/ 78 w 150"/>
                <a:gd name="T41" fmla="*/ 147 h 161"/>
                <a:gd name="T42" fmla="*/ 70 w 150"/>
                <a:gd name="T43" fmla="*/ 159 h 161"/>
                <a:gd name="T44" fmla="*/ 57 w 150"/>
                <a:gd name="T45" fmla="*/ 154 h 161"/>
                <a:gd name="T46" fmla="*/ 43 w 150"/>
                <a:gd name="T47" fmla="*/ 116 h 161"/>
                <a:gd name="T48" fmla="*/ 47 w 150"/>
                <a:gd name="T49" fmla="*/ 106 h 161"/>
                <a:gd name="T50" fmla="*/ 32 w 150"/>
                <a:gd name="T51" fmla="*/ 104 h 161"/>
                <a:gd name="T52" fmla="*/ 25 w 150"/>
                <a:gd name="T53" fmla="*/ 98 h 161"/>
                <a:gd name="T54" fmla="*/ 25 w 150"/>
                <a:gd name="T55" fmla="*/ 86 h 161"/>
                <a:gd name="T56" fmla="*/ 31 w 150"/>
                <a:gd name="T57" fmla="*/ 84 h 161"/>
                <a:gd name="T58" fmla="*/ 57 w 150"/>
                <a:gd name="T59" fmla="*/ 89 h 161"/>
                <a:gd name="T60" fmla="*/ 63 w 150"/>
                <a:gd name="T61" fmla="*/ 90 h 161"/>
                <a:gd name="T62" fmla="*/ 69 w 150"/>
                <a:gd name="T63" fmla="*/ 73 h 161"/>
                <a:gd name="T64" fmla="*/ 82 w 150"/>
                <a:gd name="T65" fmla="*/ 81 h 161"/>
                <a:gd name="T66" fmla="*/ 90 w 150"/>
                <a:gd name="T67" fmla="*/ 71 h 161"/>
                <a:gd name="T68" fmla="*/ 77 w 150"/>
                <a:gd name="T69" fmla="*/ 61 h 161"/>
                <a:gd name="T70" fmla="*/ 63 w 150"/>
                <a:gd name="T71" fmla="*/ 47 h 161"/>
                <a:gd name="T72" fmla="*/ 43 w 150"/>
                <a:gd name="T73" fmla="*/ 60 h 161"/>
                <a:gd name="T74" fmla="*/ 14 w 150"/>
                <a:gd name="T75" fmla="*/ 81 h 161"/>
                <a:gd name="T76" fmla="*/ 7 w 150"/>
                <a:gd name="T77" fmla="*/ 83 h 161"/>
                <a:gd name="T78" fmla="*/ 1 w 150"/>
                <a:gd name="T79" fmla="*/ 74 h 161"/>
                <a:gd name="T80" fmla="*/ 8 w 150"/>
                <a:gd name="T81" fmla="*/ 62 h 161"/>
                <a:gd name="T82" fmla="*/ 62 w 150"/>
                <a:gd name="T83" fmla="*/ 28 h 161"/>
                <a:gd name="T84" fmla="*/ 70 w 150"/>
                <a:gd name="T85" fmla="*/ 22 h 161"/>
                <a:gd name="T86" fmla="*/ 94 w 150"/>
                <a:gd name="T87" fmla="*/ 29 h 161"/>
                <a:gd name="T88" fmla="*/ 103 w 150"/>
                <a:gd name="T89" fmla="*/ 26 h 161"/>
                <a:gd name="T90" fmla="*/ 92 w 150"/>
                <a:gd name="T91" fmla="*/ 17 h 161"/>
                <a:gd name="T92" fmla="*/ 88 w 150"/>
                <a:gd name="T93" fmla="*/ 5 h 161"/>
                <a:gd name="T94" fmla="*/ 99 w 150"/>
                <a:gd name="T95" fmla="*/ 1 h 161"/>
                <a:gd name="T96" fmla="*/ 128 w 150"/>
                <a:gd name="T97" fmla="*/ 20 h 161"/>
                <a:gd name="T98" fmla="*/ 116 w 150"/>
                <a:gd name="T99" fmla="*/ 42 h 161"/>
                <a:gd name="T100" fmla="*/ 102 w 150"/>
                <a:gd name="T101" fmla="*/ 43 h 161"/>
                <a:gd name="T102" fmla="*/ 94 w 150"/>
                <a:gd name="T103" fmla="*/ 46 h 161"/>
                <a:gd name="T104" fmla="*/ 96 w 150"/>
                <a:gd name="T105" fmla="*/ 49 h 161"/>
                <a:gd name="T106" fmla="*/ 132 w 150"/>
                <a:gd name="T107" fmla="*/ 91 h 161"/>
                <a:gd name="T108" fmla="*/ 97 w 150"/>
                <a:gd name="T109" fmla="*/ 72 h 161"/>
                <a:gd name="T110" fmla="*/ 109 w 150"/>
                <a:gd name="T111" fmla="*/ 82 h 161"/>
                <a:gd name="T112" fmla="*/ 132 w 150"/>
                <a:gd name="T113" fmla="*/ 91 h 161"/>
                <a:gd name="T114" fmla="*/ 86 w 150"/>
                <a:gd name="T115" fmla="*/ 34 h 161"/>
                <a:gd name="T116" fmla="*/ 72 w 150"/>
                <a:gd name="T117" fmla="*/ 44 h 161"/>
                <a:gd name="T118" fmla="*/ 86 w 150"/>
                <a:gd name="T119" fmla="*/ 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0" h="161">
                  <a:moveTo>
                    <a:pt x="96" y="49"/>
                  </a:moveTo>
                  <a:cubicBezTo>
                    <a:pt x="98" y="48"/>
                    <a:pt x="101" y="48"/>
                    <a:pt x="103" y="47"/>
                  </a:cubicBezTo>
                  <a:cubicBezTo>
                    <a:pt x="112" y="43"/>
                    <a:pt x="119" y="46"/>
                    <a:pt x="125" y="51"/>
                  </a:cubicBezTo>
                  <a:cubicBezTo>
                    <a:pt x="128" y="54"/>
                    <a:pt x="131" y="54"/>
                    <a:pt x="134" y="52"/>
                  </a:cubicBezTo>
                  <a:cubicBezTo>
                    <a:pt x="140" y="48"/>
                    <a:pt x="143" y="49"/>
                    <a:pt x="147" y="55"/>
                  </a:cubicBezTo>
                  <a:cubicBezTo>
                    <a:pt x="150" y="63"/>
                    <a:pt x="150" y="71"/>
                    <a:pt x="147" y="79"/>
                  </a:cubicBezTo>
                  <a:cubicBezTo>
                    <a:pt x="146" y="81"/>
                    <a:pt x="146" y="84"/>
                    <a:pt x="146" y="86"/>
                  </a:cubicBezTo>
                  <a:cubicBezTo>
                    <a:pt x="147" y="90"/>
                    <a:pt x="149" y="94"/>
                    <a:pt x="149" y="98"/>
                  </a:cubicBezTo>
                  <a:cubicBezTo>
                    <a:pt x="150" y="109"/>
                    <a:pt x="142" y="113"/>
                    <a:pt x="133" y="109"/>
                  </a:cubicBezTo>
                  <a:cubicBezTo>
                    <a:pt x="130" y="107"/>
                    <a:pt x="127" y="106"/>
                    <a:pt x="124" y="104"/>
                  </a:cubicBezTo>
                  <a:cubicBezTo>
                    <a:pt x="120" y="102"/>
                    <a:pt x="116" y="100"/>
                    <a:pt x="111" y="104"/>
                  </a:cubicBezTo>
                  <a:cubicBezTo>
                    <a:pt x="110" y="105"/>
                    <a:pt x="107" y="104"/>
                    <a:pt x="105" y="104"/>
                  </a:cubicBezTo>
                  <a:cubicBezTo>
                    <a:pt x="101" y="103"/>
                    <a:pt x="98" y="101"/>
                    <a:pt x="93" y="99"/>
                  </a:cubicBezTo>
                  <a:cubicBezTo>
                    <a:pt x="95" y="103"/>
                    <a:pt x="96" y="105"/>
                    <a:pt x="96" y="108"/>
                  </a:cubicBezTo>
                  <a:cubicBezTo>
                    <a:pt x="97" y="110"/>
                    <a:pt x="96" y="113"/>
                    <a:pt x="95" y="115"/>
                  </a:cubicBezTo>
                  <a:cubicBezTo>
                    <a:pt x="94" y="116"/>
                    <a:pt x="90" y="116"/>
                    <a:pt x="88" y="115"/>
                  </a:cubicBezTo>
                  <a:cubicBezTo>
                    <a:pt x="84" y="114"/>
                    <a:pt x="81" y="111"/>
                    <a:pt x="77" y="109"/>
                  </a:cubicBezTo>
                  <a:cubicBezTo>
                    <a:pt x="73" y="111"/>
                    <a:pt x="69" y="113"/>
                    <a:pt x="65" y="116"/>
                  </a:cubicBezTo>
                  <a:cubicBezTo>
                    <a:pt x="55" y="121"/>
                    <a:pt x="55" y="129"/>
                    <a:pt x="64" y="136"/>
                  </a:cubicBezTo>
                  <a:cubicBezTo>
                    <a:pt x="67" y="138"/>
                    <a:pt x="70" y="140"/>
                    <a:pt x="73" y="141"/>
                  </a:cubicBezTo>
                  <a:cubicBezTo>
                    <a:pt x="78" y="141"/>
                    <a:pt x="79" y="143"/>
                    <a:pt x="78" y="147"/>
                  </a:cubicBezTo>
                  <a:cubicBezTo>
                    <a:pt x="77" y="152"/>
                    <a:pt x="76" y="157"/>
                    <a:pt x="70" y="159"/>
                  </a:cubicBezTo>
                  <a:cubicBezTo>
                    <a:pt x="65" y="161"/>
                    <a:pt x="61" y="158"/>
                    <a:pt x="57" y="154"/>
                  </a:cubicBezTo>
                  <a:cubicBezTo>
                    <a:pt x="47" y="143"/>
                    <a:pt x="39" y="132"/>
                    <a:pt x="43" y="116"/>
                  </a:cubicBezTo>
                  <a:cubicBezTo>
                    <a:pt x="44" y="113"/>
                    <a:pt x="45" y="110"/>
                    <a:pt x="47" y="106"/>
                  </a:cubicBezTo>
                  <a:cubicBezTo>
                    <a:pt x="42" y="105"/>
                    <a:pt x="37" y="105"/>
                    <a:pt x="32" y="104"/>
                  </a:cubicBezTo>
                  <a:cubicBezTo>
                    <a:pt x="29" y="103"/>
                    <a:pt x="26" y="100"/>
                    <a:pt x="25" y="98"/>
                  </a:cubicBezTo>
                  <a:cubicBezTo>
                    <a:pt x="24" y="94"/>
                    <a:pt x="24" y="90"/>
                    <a:pt x="25" y="86"/>
                  </a:cubicBezTo>
                  <a:cubicBezTo>
                    <a:pt x="25" y="85"/>
                    <a:pt x="29" y="84"/>
                    <a:pt x="31" y="84"/>
                  </a:cubicBezTo>
                  <a:cubicBezTo>
                    <a:pt x="40" y="85"/>
                    <a:pt x="49" y="87"/>
                    <a:pt x="57" y="89"/>
                  </a:cubicBezTo>
                  <a:cubicBezTo>
                    <a:pt x="59" y="89"/>
                    <a:pt x="60" y="89"/>
                    <a:pt x="63" y="90"/>
                  </a:cubicBezTo>
                  <a:cubicBezTo>
                    <a:pt x="62" y="83"/>
                    <a:pt x="61" y="76"/>
                    <a:pt x="69" y="73"/>
                  </a:cubicBezTo>
                  <a:cubicBezTo>
                    <a:pt x="76" y="71"/>
                    <a:pt x="78" y="79"/>
                    <a:pt x="82" y="81"/>
                  </a:cubicBezTo>
                  <a:cubicBezTo>
                    <a:pt x="84" y="78"/>
                    <a:pt x="87" y="74"/>
                    <a:pt x="90" y="71"/>
                  </a:cubicBezTo>
                  <a:cubicBezTo>
                    <a:pt x="87" y="67"/>
                    <a:pt x="84" y="63"/>
                    <a:pt x="77" y="61"/>
                  </a:cubicBezTo>
                  <a:cubicBezTo>
                    <a:pt x="72" y="59"/>
                    <a:pt x="69" y="52"/>
                    <a:pt x="63" y="47"/>
                  </a:cubicBezTo>
                  <a:cubicBezTo>
                    <a:pt x="57" y="51"/>
                    <a:pt x="50" y="56"/>
                    <a:pt x="43" y="60"/>
                  </a:cubicBezTo>
                  <a:cubicBezTo>
                    <a:pt x="33" y="67"/>
                    <a:pt x="24" y="75"/>
                    <a:pt x="14" y="81"/>
                  </a:cubicBezTo>
                  <a:cubicBezTo>
                    <a:pt x="12" y="83"/>
                    <a:pt x="8" y="84"/>
                    <a:pt x="7" y="83"/>
                  </a:cubicBezTo>
                  <a:cubicBezTo>
                    <a:pt x="4" y="81"/>
                    <a:pt x="1" y="77"/>
                    <a:pt x="1" y="74"/>
                  </a:cubicBezTo>
                  <a:cubicBezTo>
                    <a:pt x="0" y="69"/>
                    <a:pt x="4" y="65"/>
                    <a:pt x="8" y="62"/>
                  </a:cubicBezTo>
                  <a:cubicBezTo>
                    <a:pt x="26" y="51"/>
                    <a:pt x="44" y="40"/>
                    <a:pt x="62" y="28"/>
                  </a:cubicBezTo>
                  <a:cubicBezTo>
                    <a:pt x="65" y="27"/>
                    <a:pt x="68" y="25"/>
                    <a:pt x="70" y="22"/>
                  </a:cubicBezTo>
                  <a:cubicBezTo>
                    <a:pt x="82" y="12"/>
                    <a:pt x="88" y="14"/>
                    <a:pt x="94" y="29"/>
                  </a:cubicBezTo>
                  <a:cubicBezTo>
                    <a:pt x="96" y="28"/>
                    <a:pt x="99" y="27"/>
                    <a:pt x="103" y="26"/>
                  </a:cubicBezTo>
                  <a:cubicBezTo>
                    <a:pt x="99" y="22"/>
                    <a:pt x="96" y="19"/>
                    <a:pt x="92" y="17"/>
                  </a:cubicBezTo>
                  <a:cubicBezTo>
                    <a:pt x="88" y="14"/>
                    <a:pt x="86" y="10"/>
                    <a:pt x="88" y="5"/>
                  </a:cubicBezTo>
                  <a:cubicBezTo>
                    <a:pt x="90" y="0"/>
                    <a:pt x="95" y="0"/>
                    <a:pt x="99" y="1"/>
                  </a:cubicBezTo>
                  <a:cubicBezTo>
                    <a:pt x="111" y="4"/>
                    <a:pt x="120" y="12"/>
                    <a:pt x="128" y="20"/>
                  </a:cubicBezTo>
                  <a:cubicBezTo>
                    <a:pt x="135" y="27"/>
                    <a:pt x="127" y="40"/>
                    <a:pt x="116" y="42"/>
                  </a:cubicBezTo>
                  <a:cubicBezTo>
                    <a:pt x="112" y="43"/>
                    <a:pt x="107" y="43"/>
                    <a:pt x="102" y="43"/>
                  </a:cubicBezTo>
                  <a:cubicBezTo>
                    <a:pt x="99" y="44"/>
                    <a:pt x="97" y="45"/>
                    <a:pt x="94" y="46"/>
                  </a:cubicBezTo>
                  <a:cubicBezTo>
                    <a:pt x="95" y="47"/>
                    <a:pt x="95" y="48"/>
                    <a:pt x="96" y="49"/>
                  </a:cubicBezTo>
                  <a:close/>
                  <a:moveTo>
                    <a:pt x="132" y="91"/>
                  </a:moveTo>
                  <a:cubicBezTo>
                    <a:pt x="126" y="75"/>
                    <a:pt x="109" y="67"/>
                    <a:pt x="97" y="72"/>
                  </a:cubicBezTo>
                  <a:cubicBezTo>
                    <a:pt x="101" y="75"/>
                    <a:pt x="106" y="77"/>
                    <a:pt x="109" y="82"/>
                  </a:cubicBezTo>
                  <a:cubicBezTo>
                    <a:pt x="114" y="92"/>
                    <a:pt x="123" y="92"/>
                    <a:pt x="132" y="91"/>
                  </a:cubicBezTo>
                  <a:close/>
                  <a:moveTo>
                    <a:pt x="86" y="34"/>
                  </a:moveTo>
                  <a:cubicBezTo>
                    <a:pt x="81" y="37"/>
                    <a:pt x="77" y="40"/>
                    <a:pt x="72" y="44"/>
                  </a:cubicBezTo>
                  <a:cubicBezTo>
                    <a:pt x="79" y="48"/>
                    <a:pt x="81" y="47"/>
                    <a:pt x="86" y="34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11291324" y="5744654"/>
              <a:ext cx="826422" cy="451428"/>
            </a:xfrm>
            <a:custGeom>
              <a:avLst/>
              <a:gdLst>
                <a:gd name="T0" fmla="*/ 139 w 202"/>
                <a:gd name="T1" fmla="*/ 82 h 110"/>
                <a:gd name="T2" fmla="*/ 171 w 202"/>
                <a:gd name="T3" fmla="*/ 77 h 110"/>
                <a:gd name="T4" fmla="*/ 179 w 202"/>
                <a:gd name="T5" fmla="*/ 57 h 110"/>
                <a:gd name="T6" fmla="*/ 170 w 202"/>
                <a:gd name="T7" fmla="*/ 50 h 110"/>
                <a:gd name="T8" fmla="*/ 153 w 202"/>
                <a:gd name="T9" fmla="*/ 49 h 110"/>
                <a:gd name="T10" fmla="*/ 130 w 202"/>
                <a:gd name="T11" fmla="*/ 45 h 110"/>
                <a:gd name="T12" fmla="*/ 109 w 202"/>
                <a:gd name="T13" fmla="*/ 62 h 110"/>
                <a:gd name="T14" fmla="*/ 139 w 202"/>
                <a:gd name="T15" fmla="*/ 96 h 110"/>
                <a:gd name="T16" fmla="*/ 120 w 202"/>
                <a:gd name="T17" fmla="*/ 99 h 110"/>
                <a:gd name="T18" fmla="*/ 114 w 202"/>
                <a:gd name="T19" fmla="*/ 96 h 110"/>
                <a:gd name="T20" fmla="*/ 91 w 202"/>
                <a:gd name="T21" fmla="*/ 66 h 110"/>
                <a:gd name="T22" fmla="*/ 84 w 202"/>
                <a:gd name="T23" fmla="*/ 60 h 110"/>
                <a:gd name="T24" fmla="*/ 88 w 202"/>
                <a:gd name="T25" fmla="*/ 88 h 110"/>
                <a:gd name="T26" fmla="*/ 89 w 202"/>
                <a:gd name="T27" fmla="*/ 93 h 110"/>
                <a:gd name="T28" fmla="*/ 80 w 202"/>
                <a:gd name="T29" fmla="*/ 106 h 110"/>
                <a:gd name="T30" fmla="*/ 71 w 202"/>
                <a:gd name="T31" fmla="*/ 99 h 110"/>
                <a:gd name="T32" fmla="*/ 62 w 202"/>
                <a:gd name="T33" fmla="*/ 40 h 110"/>
                <a:gd name="T34" fmla="*/ 51 w 202"/>
                <a:gd name="T35" fmla="*/ 32 h 110"/>
                <a:gd name="T36" fmla="*/ 28 w 202"/>
                <a:gd name="T37" fmla="*/ 33 h 110"/>
                <a:gd name="T38" fmla="*/ 20 w 202"/>
                <a:gd name="T39" fmla="*/ 41 h 110"/>
                <a:gd name="T40" fmla="*/ 21 w 202"/>
                <a:gd name="T41" fmla="*/ 52 h 110"/>
                <a:gd name="T42" fmla="*/ 29 w 202"/>
                <a:gd name="T43" fmla="*/ 59 h 110"/>
                <a:gd name="T44" fmla="*/ 54 w 202"/>
                <a:gd name="T45" fmla="*/ 58 h 110"/>
                <a:gd name="T46" fmla="*/ 55 w 202"/>
                <a:gd name="T47" fmla="*/ 68 h 110"/>
                <a:gd name="T48" fmla="*/ 28 w 202"/>
                <a:gd name="T49" fmla="*/ 69 h 110"/>
                <a:gd name="T50" fmla="*/ 22 w 202"/>
                <a:gd name="T51" fmla="*/ 76 h 110"/>
                <a:gd name="T52" fmla="*/ 23 w 202"/>
                <a:gd name="T53" fmla="*/ 99 h 110"/>
                <a:gd name="T54" fmla="*/ 62 w 202"/>
                <a:gd name="T55" fmla="*/ 98 h 110"/>
                <a:gd name="T56" fmla="*/ 56 w 202"/>
                <a:gd name="T57" fmla="*/ 108 h 110"/>
                <a:gd name="T58" fmla="*/ 5 w 202"/>
                <a:gd name="T59" fmla="*/ 110 h 110"/>
                <a:gd name="T60" fmla="*/ 3 w 202"/>
                <a:gd name="T61" fmla="*/ 79 h 110"/>
                <a:gd name="T62" fmla="*/ 1 w 202"/>
                <a:gd name="T63" fmla="*/ 30 h 110"/>
                <a:gd name="T64" fmla="*/ 6 w 202"/>
                <a:gd name="T65" fmla="*/ 24 h 110"/>
                <a:gd name="T66" fmla="*/ 99 w 202"/>
                <a:gd name="T67" fmla="*/ 15 h 110"/>
                <a:gd name="T68" fmla="*/ 125 w 202"/>
                <a:gd name="T69" fmla="*/ 23 h 110"/>
                <a:gd name="T70" fmla="*/ 175 w 202"/>
                <a:gd name="T71" fmla="*/ 0 h 110"/>
                <a:gd name="T72" fmla="*/ 185 w 202"/>
                <a:gd name="T73" fmla="*/ 8 h 110"/>
                <a:gd name="T74" fmla="*/ 184 w 202"/>
                <a:gd name="T75" fmla="*/ 10 h 110"/>
                <a:gd name="T76" fmla="*/ 177 w 202"/>
                <a:gd name="T77" fmla="*/ 10 h 110"/>
                <a:gd name="T78" fmla="*/ 151 w 202"/>
                <a:gd name="T79" fmla="*/ 16 h 110"/>
                <a:gd name="T80" fmla="*/ 146 w 202"/>
                <a:gd name="T81" fmla="*/ 26 h 110"/>
                <a:gd name="T82" fmla="*/ 154 w 202"/>
                <a:gd name="T83" fmla="*/ 32 h 110"/>
                <a:gd name="T84" fmla="*/ 178 w 202"/>
                <a:gd name="T85" fmla="*/ 33 h 110"/>
                <a:gd name="T86" fmla="*/ 200 w 202"/>
                <a:gd name="T87" fmla="*/ 53 h 110"/>
                <a:gd name="T88" fmla="*/ 188 w 202"/>
                <a:gd name="T89" fmla="*/ 82 h 110"/>
                <a:gd name="T90" fmla="*/ 150 w 202"/>
                <a:gd name="T91" fmla="*/ 90 h 110"/>
                <a:gd name="T92" fmla="*/ 139 w 202"/>
                <a:gd name="T93" fmla="*/ 82 h 110"/>
                <a:gd name="T94" fmla="*/ 84 w 202"/>
                <a:gd name="T95" fmla="*/ 58 h 110"/>
                <a:gd name="T96" fmla="*/ 103 w 202"/>
                <a:gd name="T97" fmla="*/ 55 h 110"/>
                <a:gd name="T98" fmla="*/ 113 w 202"/>
                <a:gd name="T99" fmla="*/ 39 h 110"/>
                <a:gd name="T100" fmla="*/ 98 w 202"/>
                <a:gd name="T101" fmla="*/ 26 h 110"/>
                <a:gd name="T102" fmla="*/ 84 w 202"/>
                <a:gd name="T103" fmla="*/ 28 h 110"/>
                <a:gd name="T104" fmla="*/ 80 w 202"/>
                <a:gd name="T105" fmla="*/ 32 h 110"/>
                <a:gd name="T106" fmla="*/ 84 w 202"/>
                <a:gd name="T107" fmla="*/ 5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" h="110">
                  <a:moveTo>
                    <a:pt x="139" y="82"/>
                  </a:moveTo>
                  <a:cubicBezTo>
                    <a:pt x="151" y="80"/>
                    <a:pt x="161" y="80"/>
                    <a:pt x="171" y="77"/>
                  </a:cubicBezTo>
                  <a:cubicBezTo>
                    <a:pt x="181" y="74"/>
                    <a:pt x="184" y="66"/>
                    <a:pt x="179" y="57"/>
                  </a:cubicBezTo>
                  <a:cubicBezTo>
                    <a:pt x="178" y="54"/>
                    <a:pt x="174" y="51"/>
                    <a:pt x="170" y="50"/>
                  </a:cubicBezTo>
                  <a:cubicBezTo>
                    <a:pt x="165" y="49"/>
                    <a:pt x="159" y="50"/>
                    <a:pt x="153" y="49"/>
                  </a:cubicBezTo>
                  <a:cubicBezTo>
                    <a:pt x="146" y="48"/>
                    <a:pt x="138" y="47"/>
                    <a:pt x="130" y="45"/>
                  </a:cubicBezTo>
                  <a:cubicBezTo>
                    <a:pt x="128" y="53"/>
                    <a:pt x="120" y="59"/>
                    <a:pt x="109" y="62"/>
                  </a:cubicBezTo>
                  <a:cubicBezTo>
                    <a:pt x="119" y="74"/>
                    <a:pt x="129" y="84"/>
                    <a:pt x="139" y="96"/>
                  </a:cubicBezTo>
                  <a:cubicBezTo>
                    <a:pt x="131" y="97"/>
                    <a:pt x="126" y="99"/>
                    <a:pt x="120" y="99"/>
                  </a:cubicBezTo>
                  <a:cubicBezTo>
                    <a:pt x="118" y="99"/>
                    <a:pt x="116" y="97"/>
                    <a:pt x="114" y="96"/>
                  </a:cubicBezTo>
                  <a:cubicBezTo>
                    <a:pt x="106" y="86"/>
                    <a:pt x="99" y="76"/>
                    <a:pt x="91" y="66"/>
                  </a:cubicBezTo>
                  <a:cubicBezTo>
                    <a:pt x="89" y="64"/>
                    <a:pt x="87" y="62"/>
                    <a:pt x="84" y="60"/>
                  </a:cubicBezTo>
                  <a:cubicBezTo>
                    <a:pt x="85" y="69"/>
                    <a:pt x="87" y="79"/>
                    <a:pt x="88" y="88"/>
                  </a:cubicBezTo>
                  <a:cubicBezTo>
                    <a:pt x="88" y="89"/>
                    <a:pt x="89" y="91"/>
                    <a:pt x="89" y="93"/>
                  </a:cubicBezTo>
                  <a:cubicBezTo>
                    <a:pt x="90" y="103"/>
                    <a:pt x="90" y="103"/>
                    <a:pt x="80" y="106"/>
                  </a:cubicBezTo>
                  <a:cubicBezTo>
                    <a:pt x="74" y="107"/>
                    <a:pt x="72" y="105"/>
                    <a:pt x="71" y="99"/>
                  </a:cubicBezTo>
                  <a:cubicBezTo>
                    <a:pt x="68" y="79"/>
                    <a:pt x="65" y="60"/>
                    <a:pt x="62" y="40"/>
                  </a:cubicBezTo>
                  <a:cubicBezTo>
                    <a:pt x="60" y="31"/>
                    <a:pt x="60" y="31"/>
                    <a:pt x="51" y="32"/>
                  </a:cubicBezTo>
                  <a:cubicBezTo>
                    <a:pt x="44" y="32"/>
                    <a:pt x="36" y="33"/>
                    <a:pt x="28" y="33"/>
                  </a:cubicBezTo>
                  <a:cubicBezTo>
                    <a:pt x="22" y="33"/>
                    <a:pt x="19" y="35"/>
                    <a:pt x="20" y="41"/>
                  </a:cubicBezTo>
                  <a:cubicBezTo>
                    <a:pt x="21" y="45"/>
                    <a:pt x="21" y="48"/>
                    <a:pt x="21" y="52"/>
                  </a:cubicBezTo>
                  <a:cubicBezTo>
                    <a:pt x="20" y="58"/>
                    <a:pt x="23" y="60"/>
                    <a:pt x="29" y="59"/>
                  </a:cubicBezTo>
                  <a:cubicBezTo>
                    <a:pt x="37" y="59"/>
                    <a:pt x="45" y="59"/>
                    <a:pt x="54" y="58"/>
                  </a:cubicBezTo>
                  <a:cubicBezTo>
                    <a:pt x="54" y="62"/>
                    <a:pt x="54" y="64"/>
                    <a:pt x="55" y="68"/>
                  </a:cubicBezTo>
                  <a:cubicBezTo>
                    <a:pt x="46" y="68"/>
                    <a:pt x="37" y="69"/>
                    <a:pt x="28" y="69"/>
                  </a:cubicBezTo>
                  <a:cubicBezTo>
                    <a:pt x="24" y="69"/>
                    <a:pt x="22" y="71"/>
                    <a:pt x="22" y="76"/>
                  </a:cubicBezTo>
                  <a:cubicBezTo>
                    <a:pt x="23" y="83"/>
                    <a:pt x="23" y="91"/>
                    <a:pt x="23" y="99"/>
                  </a:cubicBezTo>
                  <a:cubicBezTo>
                    <a:pt x="37" y="99"/>
                    <a:pt x="49" y="98"/>
                    <a:pt x="62" y="98"/>
                  </a:cubicBezTo>
                  <a:cubicBezTo>
                    <a:pt x="65" y="107"/>
                    <a:pt x="65" y="107"/>
                    <a:pt x="56" y="108"/>
                  </a:cubicBezTo>
                  <a:cubicBezTo>
                    <a:pt x="39" y="109"/>
                    <a:pt x="22" y="110"/>
                    <a:pt x="5" y="110"/>
                  </a:cubicBezTo>
                  <a:cubicBezTo>
                    <a:pt x="4" y="99"/>
                    <a:pt x="4" y="89"/>
                    <a:pt x="3" y="79"/>
                  </a:cubicBezTo>
                  <a:cubicBezTo>
                    <a:pt x="2" y="62"/>
                    <a:pt x="2" y="46"/>
                    <a:pt x="1" y="30"/>
                  </a:cubicBezTo>
                  <a:cubicBezTo>
                    <a:pt x="0" y="25"/>
                    <a:pt x="2" y="24"/>
                    <a:pt x="6" y="24"/>
                  </a:cubicBezTo>
                  <a:cubicBezTo>
                    <a:pt x="38" y="23"/>
                    <a:pt x="69" y="21"/>
                    <a:pt x="99" y="15"/>
                  </a:cubicBezTo>
                  <a:cubicBezTo>
                    <a:pt x="109" y="14"/>
                    <a:pt x="118" y="15"/>
                    <a:pt x="125" y="23"/>
                  </a:cubicBezTo>
                  <a:cubicBezTo>
                    <a:pt x="136" y="2"/>
                    <a:pt x="156" y="1"/>
                    <a:pt x="175" y="0"/>
                  </a:cubicBezTo>
                  <a:cubicBezTo>
                    <a:pt x="178" y="0"/>
                    <a:pt x="182" y="5"/>
                    <a:pt x="185" y="8"/>
                  </a:cubicBezTo>
                  <a:cubicBezTo>
                    <a:pt x="185" y="9"/>
                    <a:pt x="184" y="10"/>
                    <a:pt x="184" y="10"/>
                  </a:cubicBezTo>
                  <a:cubicBezTo>
                    <a:pt x="182" y="10"/>
                    <a:pt x="179" y="10"/>
                    <a:pt x="177" y="10"/>
                  </a:cubicBezTo>
                  <a:cubicBezTo>
                    <a:pt x="168" y="12"/>
                    <a:pt x="159" y="14"/>
                    <a:pt x="151" y="16"/>
                  </a:cubicBezTo>
                  <a:cubicBezTo>
                    <a:pt x="146" y="17"/>
                    <a:pt x="144" y="22"/>
                    <a:pt x="146" y="26"/>
                  </a:cubicBezTo>
                  <a:cubicBezTo>
                    <a:pt x="147" y="29"/>
                    <a:pt x="151" y="31"/>
                    <a:pt x="154" y="32"/>
                  </a:cubicBezTo>
                  <a:cubicBezTo>
                    <a:pt x="162" y="33"/>
                    <a:pt x="170" y="32"/>
                    <a:pt x="178" y="33"/>
                  </a:cubicBezTo>
                  <a:cubicBezTo>
                    <a:pt x="191" y="34"/>
                    <a:pt x="197" y="40"/>
                    <a:pt x="200" y="53"/>
                  </a:cubicBezTo>
                  <a:cubicBezTo>
                    <a:pt x="202" y="66"/>
                    <a:pt x="199" y="76"/>
                    <a:pt x="188" y="82"/>
                  </a:cubicBezTo>
                  <a:cubicBezTo>
                    <a:pt x="177" y="88"/>
                    <a:pt x="164" y="91"/>
                    <a:pt x="150" y="90"/>
                  </a:cubicBezTo>
                  <a:cubicBezTo>
                    <a:pt x="147" y="90"/>
                    <a:pt x="143" y="85"/>
                    <a:pt x="139" y="82"/>
                  </a:cubicBezTo>
                  <a:close/>
                  <a:moveTo>
                    <a:pt x="84" y="58"/>
                  </a:moveTo>
                  <a:cubicBezTo>
                    <a:pt x="91" y="57"/>
                    <a:pt x="97" y="56"/>
                    <a:pt x="103" y="55"/>
                  </a:cubicBezTo>
                  <a:cubicBezTo>
                    <a:pt x="111" y="53"/>
                    <a:pt x="114" y="47"/>
                    <a:pt x="113" y="39"/>
                  </a:cubicBezTo>
                  <a:cubicBezTo>
                    <a:pt x="112" y="30"/>
                    <a:pt x="106" y="25"/>
                    <a:pt x="98" y="26"/>
                  </a:cubicBezTo>
                  <a:cubicBezTo>
                    <a:pt x="93" y="26"/>
                    <a:pt x="88" y="27"/>
                    <a:pt x="84" y="28"/>
                  </a:cubicBezTo>
                  <a:cubicBezTo>
                    <a:pt x="82" y="28"/>
                    <a:pt x="80" y="31"/>
                    <a:pt x="80" y="32"/>
                  </a:cubicBezTo>
                  <a:cubicBezTo>
                    <a:pt x="81" y="41"/>
                    <a:pt x="82" y="49"/>
                    <a:pt x="84" y="5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9253929" y="1268597"/>
              <a:ext cx="585184" cy="623400"/>
            </a:xfrm>
            <a:custGeom>
              <a:avLst/>
              <a:gdLst>
                <a:gd name="T0" fmla="*/ 55 w 143"/>
                <a:gd name="T1" fmla="*/ 57 h 152"/>
                <a:gd name="T2" fmla="*/ 60 w 143"/>
                <a:gd name="T3" fmla="*/ 36 h 152"/>
                <a:gd name="T4" fmla="*/ 55 w 143"/>
                <a:gd name="T5" fmla="*/ 24 h 152"/>
                <a:gd name="T6" fmla="*/ 63 w 143"/>
                <a:gd name="T7" fmla="*/ 2 h 152"/>
                <a:gd name="T8" fmla="*/ 71 w 143"/>
                <a:gd name="T9" fmla="*/ 4 h 152"/>
                <a:gd name="T10" fmla="*/ 86 w 143"/>
                <a:gd name="T11" fmla="*/ 26 h 152"/>
                <a:gd name="T12" fmla="*/ 107 w 143"/>
                <a:gd name="T13" fmla="*/ 58 h 152"/>
                <a:gd name="T14" fmla="*/ 131 w 143"/>
                <a:gd name="T15" fmla="*/ 95 h 152"/>
                <a:gd name="T16" fmla="*/ 139 w 143"/>
                <a:gd name="T17" fmla="*/ 106 h 152"/>
                <a:gd name="T18" fmla="*/ 138 w 143"/>
                <a:gd name="T19" fmla="*/ 121 h 152"/>
                <a:gd name="T20" fmla="*/ 129 w 143"/>
                <a:gd name="T21" fmla="*/ 120 h 152"/>
                <a:gd name="T22" fmla="*/ 102 w 143"/>
                <a:gd name="T23" fmla="*/ 83 h 152"/>
                <a:gd name="T24" fmla="*/ 83 w 143"/>
                <a:gd name="T25" fmla="*/ 56 h 152"/>
                <a:gd name="T26" fmla="*/ 61 w 143"/>
                <a:gd name="T27" fmla="*/ 65 h 152"/>
                <a:gd name="T28" fmla="*/ 90 w 143"/>
                <a:gd name="T29" fmla="*/ 102 h 152"/>
                <a:gd name="T30" fmla="*/ 94 w 143"/>
                <a:gd name="T31" fmla="*/ 113 h 152"/>
                <a:gd name="T32" fmla="*/ 81 w 143"/>
                <a:gd name="T33" fmla="*/ 115 h 152"/>
                <a:gd name="T34" fmla="*/ 64 w 143"/>
                <a:gd name="T35" fmla="*/ 99 h 152"/>
                <a:gd name="T36" fmla="*/ 58 w 143"/>
                <a:gd name="T37" fmla="*/ 94 h 152"/>
                <a:gd name="T38" fmla="*/ 56 w 143"/>
                <a:gd name="T39" fmla="*/ 95 h 152"/>
                <a:gd name="T40" fmla="*/ 60 w 143"/>
                <a:gd name="T41" fmla="*/ 106 h 152"/>
                <a:gd name="T42" fmla="*/ 72 w 143"/>
                <a:gd name="T43" fmla="*/ 134 h 152"/>
                <a:gd name="T44" fmla="*/ 73 w 143"/>
                <a:gd name="T45" fmla="*/ 138 h 152"/>
                <a:gd name="T46" fmla="*/ 68 w 143"/>
                <a:gd name="T47" fmla="*/ 150 h 152"/>
                <a:gd name="T48" fmla="*/ 58 w 143"/>
                <a:gd name="T49" fmla="*/ 145 h 152"/>
                <a:gd name="T50" fmla="*/ 37 w 143"/>
                <a:gd name="T51" fmla="*/ 106 h 152"/>
                <a:gd name="T52" fmla="*/ 34 w 143"/>
                <a:gd name="T53" fmla="*/ 103 h 152"/>
                <a:gd name="T54" fmla="*/ 20 w 143"/>
                <a:gd name="T55" fmla="*/ 120 h 152"/>
                <a:gd name="T56" fmla="*/ 10 w 143"/>
                <a:gd name="T57" fmla="*/ 111 h 152"/>
                <a:gd name="T58" fmla="*/ 8 w 143"/>
                <a:gd name="T59" fmla="*/ 94 h 152"/>
                <a:gd name="T60" fmla="*/ 10 w 143"/>
                <a:gd name="T61" fmla="*/ 92 h 152"/>
                <a:gd name="T62" fmla="*/ 13 w 143"/>
                <a:gd name="T63" fmla="*/ 73 h 152"/>
                <a:gd name="T64" fmla="*/ 5 w 143"/>
                <a:gd name="T65" fmla="*/ 55 h 152"/>
                <a:gd name="T66" fmla="*/ 8 w 143"/>
                <a:gd name="T67" fmla="*/ 48 h 152"/>
                <a:gd name="T68" fmla="*/ 18 w 143"/>
                <a:gd name="T69" fmla="*/ 48 h 152"/>
                <a:gd name="T70" fmla="*/ 36 w 143"/>
                <a:gd name="T71" fmla="*/ 71 h 152"/>
                <a:gd name="T72" fmla="*/ 42 w 143"/>
                <a:gd name="T73" fmla="*/ 79 h 152"/>
                <a:gd name="T74" fmla="*/ 44 w 143"/>
                <a:gd name="T75" fmla="*/ 78 h 152"/>
                <a:gd name="T76" fmla="*/ 34 w 143"/>
                <a:gd name="T77" fmla="*/ 62 h 152"/>
                <a:gd name="T78" fmla="*/ 29 w 143"/>
                <a:gd name="T79" fmla="*/ 41 h 152"/>
                <a:gd name="T80" fmla="*/ 39 w 143"/>
                <a:gd name="T81" fmla="*/ 38 h 152"/>
                <a:gd name="T82" fmla="*/ 55 w 143"/>
                <a:gd name="T83" fmla="*/ 5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3" h="152">
                  <a:moveTo>
                    <a:pt x="55" y="57"/>
                  </a:moveTo>
                  <a:cubicBezTo>
                    <a:pt x="65" y="48"/>
                    <a:pt x="65" y="48"/>
                    <a:pt x="60" y="36"/>
                  </a:cubicBezTo>
                  <a:cubicBezTo>
                    <a:pt x="58" y="32"/>
                    <a:pt x="57" y="28"/>
                    <a:pt x="55" y="24"/>
                  </a:cubicBezTo>
                  <a:cubicBezTo>
                    <a:pt x="52" y="15"/>
                    <a:pt x="55" y="7"/>
                    <a:pt x="63" y="2"/>
                  </a:cubicBezTo>
                  <a:cubicBezTo>
                    <a:pt x="67" y="0"/>
                    <a:pt x="69" y="0"/>
                    <a:pt x="71" y="4"/>
                  </a:cubicBezTo>
                  <a:cubicBezTo>
                    <a:pt x="76" y="11"/>
                    <a:pt x="81" y="18"/>
                    <a:pt x="86" y="26"/>
                  </a:cubicBezTo>
                  <a:cubicBezTo>
                    <a:pt x="93" y="37"/>
                    <a:pt x="100" y="47"/>
                    <a:pt x="107" y="58"/>
                  </a:cubicBezTo>
                  <a:cubicBezTo>
                    <a:pt x="115" y="70"/>
                    <a:pt x="123" y="83"/>
                    <a:pt x="131" y="95"/>
                  </a:cubicBezTo>
                  <a:cubicBezTo>
                    <a:pt x="133" y="98"/>
                    <a:pt x="136" y="102"/>
                    <a:pt x="139" y="106"/>
                  </a:cubicBezTo>
                  <a:cubicBezTo>
                    <a:pt x="143" y="110"/>
                    <a:pt x="143" y="117"/>
                    <a:pt x="138" y="121"/>
                  </a:cubicBezTo>
                  <a:cubicBezTo>
                    <a:pt x="135" y="123"/>
                    <a:pt x="132" y="123"/>
                    <a:pt x="129" y="120"/>
                  </a:cubicBezTo>
                  <a:cubicBezTo>
                    <a:pt x="120" y="107"/>
                    <a:pt x="111" y="95"/>
                    <a:pt x="102" y="83"/>
                  </a:cubicBezTo>
                  <a:cubicBezTo>
                    <a:pt x="96" y="74"/>
                    <a:pt x="90" y="66"/>
                    <a:pt x="83" y="56"/>
                  </a:cubicBezTo>
                  <a:cubicBezTo>
                    <a:pt x="79" y="67"/>
                    <a:pt x="72" y="69"/>
                    <a:pt x="61" y="65"/>
                  </a:cubicBezTo>
                  <a:cubicBezTo>
                    <a:pt x="70" y="80"/>
                    <a:pt x="78" y="93"/>
                    <a:pt x="90" y="102"/>
                  </a:cubicBezTo>
                  <a:cubicBezTo>
                    <a:pt x="94" y="105"/>
                    <a:pt x="98" y="107"/>
                    <a:pt x="94" y="113"/>
                  </a:cubicBezTo>
                  <a:cubicBezTo>
                    <a:pt x="90" y="118"/>
                    <a:pt x="87" y="120"/>
                    <a:pt x="81" y="115"/>
                  </a:cubicBezTo>
                  <a:cubicBezTo>
                    <a:pt x="75" y="111"/>
                    <a:pt x="70" y="105"/>
                    <a:pt x="64" y="99"/>
                  </a:cubicBezTo>
                  <a:cubicBezTo>
                    <a:pt x="62" y="97"/>
                    <a:pt x="60" y="96"/>
                    <a:pt x="58" y="94"/>
                  </a:cubicBezTo>
                  <a:cubicBezTo>
                    <a:pt x="58" y="95"/>
                    <a:pt x="57" y="95"/>
                    <a:pt x="56" y="95"/>
                  </a:cubicBezTo>
                  <a:cubicBezTo>
                    <a:pt x="57" y="99"/>
                    <a:pt x="58" y="103"/>
                    <a:pt x="60" y="106"/>
                  </a:cubicBezTo>
                  <a:cubicBezTo>
                    <a:pt x="64" y="115"/>
                    <a:pt x="68" y="125"/>
                    <a:pt x="72" y="134"/>
                  </a:cubicBezTo>
                  <a:cubicBezTo>
                    <a:pt x="72" y="135"/>
                    <a:pt x="72" y="137"/>
                    <a:pt x="73" y="138"/>
                  </a:cubicBezTo>
                  <a:cubicBezTo>
                    <a:pt x="76" y="145"/>
                    <a:pt x="75" y="147"/>
                    <a:pt x="68" y="150"/>
                  </a:cubicBezTo>
                  <a:cubicBezTo>
                    <a:pt x="62" y="152"/>
                    <a:pt x="59" y="150"/>
                    <a:pt x="58" y="145"/>
                  </a:cubicBezTo>
                  <a:cubicBezTo>
                    <a:pt x="54" y="130"/>
                    <a:pt x="47" y="118"/>
                    <a:pt x="37" y="106"/>
                  </a:cubicBezTo>
                  <a:cubicBezTo>
                    <a:pt x="37" y="105"/>
                    <a:pt x="36" y="104"/>
                    <a:pt x="34" y="103"/>
                  </a:cubicBezTo>
                  <a:cubicBezTo>
                    <a:pt x="35" y="111"/>
                    <a:pt x="27" y="120"/>
                    <a:pt x="20" y="120"/>
                  </a:cubicBezTo>
                  <a:cubicBezTo>
                    <a:pt x="14" y="121"/>
                    <a:pt x="11" y="115"/>
                    <a:pt x="10" y="111"/>
                  </a:cubicBezTo>
                  <a:cubicBezTo>
                    <a:pt x="8" y="106"/>
                    <a:pt x="0" y="101"/>
                    <a:pt x="8" y="94"/>
                  </a:cubicBezTo>
                  <a:cubicBezTo>
                    <a:pt x="8" y="93"/>
                    <a:pt x="9" y="92"/>
                    <a:pt x="10" y="92"/>
                  </a:cubicBezTo>
                  <a:cubicBezTo>
                    <a:pt x="18" y="86"/>
                    <a:pt x="18" y="82"/>
                    <a:pt x="13" y="73"/>
                  </a:cubicBezTo>
                  <a:cubicBezTo>
                    <a:pt x="9" y="68"/>
                    <a:pt x="7" y="61"/>
                    <a:pt x="5" y="55"/>
                  </a:cubicBezTo>
                  <a:cubicBezTo>
                    <a:pt x="5" y="53"/>
                    <a:pt x="6" y="49"/>
                    <a:pt x="8" y="48"/>
                  </a:cubicBezTo>
                  <a:cubicBezTo>
                    <a:pt x="11" y="46"/>
                    <a:pt x="14" y="44"/>
                    <a:pt x="18" y="48"/>
                  </a:cubicBezTo>
                  <a:cubicBezTo>
                    <a:pt x="24" y="56"/>
                    <a:pt x="30" y="63"/>
                    <a:pt x="36" y="71"/>
                  </a:cubicBezTo>
                  <a:cubicBezTo>
                    <a:pt x="38" y="73"/>
                    <a:pt x="40" y="76"/>
                    <a:pt x="42" y="79"/>
                  </a:cubicBezTo>
                  <a:cubicBezTo>
                    <a:pt x="43" y="78"/>
                    <a:pt x="43" y="78"/>
                    <a:pt x="44" y="78"/>
                  </a:cubicBezTo>
                  <a:cubicBezTo>
                    <a:pt x="41" y="72"/>
                    <a:pt x="37" y="67"/>
                    <a:pt x="34" y="62"/>
                  </a:cubicBezTo>
                  <a:cubicBezTo>
                    <a:pt x="30" y="55"/>
                    <a:pt x="27" y="49"/>
                    <a:pt x="29" y="41"/>
                  </a:cubicBezTo>
                  <a:cubicBezTo>
                    <a:pt x="30" y="34"/>
                    <a:pt x="34" y="33"/>
                    <a:pt x="39" y="38"/>
                  </a:cubicBezTo>
                  <a:cubicBezTo>
                    <a:pt x="45" y="44"/>
                    <a:pt x="50" y="50"/>
                    <a:pt x="55" y="5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12848629" y="1347418"/>
              <a:ext cx="539803" cy="487256"/>
            </a:xfrm>
            <a:custGeom>
              <a:avLst/>
              <a:gdLst>
                <a:gd name="T0" fmla="*/ 61 w 132"/>
                <a:gd name="T1" fmla="*/ 50 h 119"/>
                <a:gd name="T2" fmla="*/ 84 w 132"/>
                <a:gd name="T3" fmla="*/ 27 h 119"/>
                <a:gd name="T4" fmla="*/ 104 w 132"/>
                <a:gd name="T5" fmla="*/ 1 h 119"/>
                <a:gd name="T6" fmla="*/ 109 w 132"/>
                <a:gd name="T7" fmla="*/ 15 h 119"/>
                <a:gd name="T8" fmla="*/ 100 w 132"/>
                <a:gd name="T9" fmla="*/ 31 h 119"/>
                <a:gd name="T10" fmla="*/ 126 w 132"/>
                <a:gd name="T11" fmla="*/ 33 h 119"/>
                <a:gd name="T12" fmla="*/ 131 w 132"/>
                <a:gd name="T13" fmla="*/ 34 h 119"/>
                <a:gd name="T14" fmla="*/ 131 w 132"/>
                <a:gd name="T15" fmla="*/ 40 h 119"/>
                <a:gd name="T16" fmla="*/ 128 w 132"/>
                <a:gd name="T17" fmla="*/ 62 h 119"/>
                <a:gd name="T18" fmla="*/ 113 w 132"/>
                <a:gd name="T19" fmla="*/ 87 h 119"/>
                <a:gd name="T20" fmla="*/ 107 w 132"/>
                <a:gd name="T21" fmla="*/ 89 h 119"/>
                <a:gd name="T22" fmla="*/ 111 w 132"/>
                <a:gd name="T23" fmla="*/ 95 h 119"/>
                <a:gd name="T24" fmla="*/ 104 w 132"/>
                <a:gd name="T25" fmla="*/ 116 h 119"/>
                <a:gd name="T26" fmla="*/ 80 w 132"/>
                <a:gd name="T27" fmla="*/ 109 h 119"/>
                <a:gd name="T28" fmla="*/ 78 w 132"/>
                <a:gd name="T29" fmla="*/ 106 h 119"/>
                <a:gd name="T30" fmla="*/ 95 w 132"/>
                <a:gd name="T31" fmla="*/ 104 h 119"/>
                <a:gd name="T32" fmla="*/ 87 w 132"/>
                <a:gd name="T33" fmla="*/ 94 h 119"/>
                <a:gd name="T34" fmla="*/ 43 w 132"/>
                <a:gd name="T35" fmla="*/ 67 h 119"/>
                <a:gd name="T36" fmla="*/ 19 w 132"/>
                <a:gd name="T37" fmla="*/ 65 h 119"/>
                <a:gd name="T38" fmla="*/ 4 w 132"/>
                <a:gd name="T39" fmla="*/ 56 h 119"/>
                <a:gd name="T40" fmla="*/ 7 w 132"/>
                <a:gd name="T41" fmla="*/ 44 h 119"/>
                <a:gd name="T42" fmla="*/ 39 w 132"/>
                <a:gd name="T43" fmla="*/ 43 h 119"/>
                <a:gd name="T44" fmla="*/ 46 w 132"/>
                <a:gd name="T45" fmla="*/ 43 h 119"/>
                <a:gd name="T46" fmla="*/ 62 w 132"/>
                <a:gd name="T47" fmla="*/ 20 h 119"/>
                <a:gd name="T48" fmla="*/ 70 w 132"/>
                <a:gd name="T49" fmla="*/ 5 h 119"/>
                <a:gd name="T50" fmla="*/ 79 w 132"/>
                <a:gd name="T51" fmla="*/ 6 h 119"/>
                <a:gd name="T52" fmla="*/ 77 w 132"/>
                <a:gd name="T53" fmla="*/ 25 h 119"/>
                <a:gd name="T54" fmla="*/ 61 w 132"/>
                <a:gd name="T55" fmla="*/ 45 h 119"/>
                <a:gd name="T56" fmla="*/ 60 w 132"/>
                <a:gd name="T57" fmla="*/ 48 h 119"/>
                <a:gd name="T58" fmla="*/ 61 w 132"/>
                <a:gd name="T59" fmla="*/ 50 h 119"/>
                <a:gd name="T60" fmla="*/ 111 w 132"/>
                <a:gd name="T61" fmla="*/ 62 h 119"/>
                <a:gd name="T62" fmla="*/ 86 w 132"/>
                <a:gd name="T63" fmla="*/ 68 h 119"/>
                <a:gd name="T64" fmla="*/ 78 w 132"/>
                <a:gd name="T65" fmla="*/ 62 h 119"/>
                <a:gd name="T66" fmla="*/ 74 w 132"/>
                <a:gd name="T67" fmla="*/ 61 h 119"/>
                <a:gd name="T68" fmla="*/ 74 w 132"/>
                <a:gd name="T69" fmla="*/ 64 h 119"/>
                <a:gd name="T70" fmla="*/ 104 w 132"/>
                <a:gd name="T71" fmla="*/ 78 h 119"/>
                <a:gd name="T72" fmla="*/ 111 w 132"/>
                <a:gd name="T73" fmla="*/ 62 h 119"/>
                <a:gd name="T74" fmla="*/ 105 w 132"/>
                <a:gd name="T75" fmla="*/ 54 h 119"/>
                <a:gd name="T76" fmla="*/ 89 w 132"/>
                <a:gd name="T77" fmla="*/ 52 h 119"/>
                <a:gd name="T78" fmla="*/ 87 w 132"/>
                <a:gd name="T79" fmla="*/ 57 h 119"/>
                <a:gd name="T80" fmla="*/ 93 w 132"/>
                <a:gd name="T81" fmla="*/ 59 h 119"/>
                <a:gd name="T82" fmla="*/ 105 w 132"/>
                <a:gd name="T83" fmla="*/ 54 h 119"/>
                <a:gd name="T84" fmla="*/ 94 w 132"/>
                <a:gd name="T85" fmla="*/ 37 h 119"/>
                <a:gd name="T86" fmla="*/ 94 w 132"/>
                <a:gd name="T87" fmla="*/ 40 h 119"/>
                <a:gd name="T88" fmla="*/ 111 w 132"/>
                <a:gd name="T89" fmla="*/ 43 h 119"/>
                <a:gd name="T90" fmla="*/ 112 w 132"/>
                <a:gd name="T91" fmla="*/ 40 h 119"/>
                <a:gd name="T92" fmla="*/ 94 w 132"/>
                <a:gd name="T93" fmla="*/ 3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2" h="119">
                  <a:moveTo>
                    <a:pt x="61" y="50"/>
                  </a:moveTo>
                  <a:cubicBezTo>
                    <a:pt x="69" y="42"/>
                    <a:pt x="77" y="35"/>
                    <a:pt x="84" y="27"/>
                  </a:cubicBezTo>
                  <a:cubicBezTo>
                    <a:pt x="91" y="19"/>
                    <a:pt x="98" y="10"/>
                    <a:pt x="104" y="1"/>
                  </a:cubicBezTo>
                  <a:cubicBezTo>
                    <a:pt x="111" y="5"/>
                    <a:pt x="113" y="8"/>
                    <a:pt x="109" y="15"/>
                  </a:cubicBezTo>
                  <a:cubicBezTo>
                    <a:pt x="107" y="20"/>
                    <a:pt x="104" y="24"/>
                    <a:pt x="100" y="31"/>
                  </a:cubicBezTo>
                  <a:cubicBezTo>
                    <a:pt x="109" y="30"/>
                    <a:pt x="117" y="37"/>
                    <a:pt x="126" y="33"/>
                  </a:cubicBezTo>
                  <a:cubicBezTo>
                    <a:pt x="127" y="32"/>
                    <a:pt x="131" y="33"/>
                    <a:pt x="131" y="34"/>
                  </a:cubicBezTo>
                  <a:cubicBezTo>
                    <a:pt x="132" y="36"/>
                    <a:pt x="132" y="38"/>
                    <a:pt x="131" y="40"/>
                  </a:cubicBezTo>
                  <a:cubicBezTo>
                    <a:pt x="126" y="49"/>
                    <a:pt x="126" y="53"/>
                    <a:pt x="128" y="62"/>
                  </a:cubicBezTo>
                  <a:cubicBezTo>
                    <a:pt x="131" y="73"/>
                    <a:pt x="125" y="84"/>
                    <a:pt x="113" y="87"/>
                  </a:cubicBezTo>
                  <a:cubicBezTo>
                    <a:pt x="111" y="88"/>
                    <a:pt x="110" y="88"/>
                    <a:pt x="107" y="89"/>
                  </a:cubicBezTo>
                  <a:cubicBezTo>
                    <a:pt x="109" y="91"/>
                    <a:pt x="110" y="93"/>
                    <a:pt x="111" y="95"/>
                  </a:cubicBezTo>
                  <a:cubicBezTo>
                    <a:pt x="118" y="106"/>
                    <a:pt x="116" y="113"/>
                    <a:pt x="104" y="116"/>
                  </a:cubicBezTo>
                  <a:cubicBezTo>
                    <a:pt x="94" y="119"/>
                    <a:pt x="84" y="116"/>
                    <a:pt x="80" y="109"/>
                  </a:cubicBezTo>
                  <a:cubicBezTo>
                    <a:pt x="79" y="109"/>
                    <a:pt x="79" y="107"/>
                    <a:pt x="78" y="106"/>
                  </a:cubicBezTo>
                  <a:cubicBezTo>
                    <a:pt x="84" y="105"/>
                    <a:pt x="88" y="105"/>
                    <a:pt x="95" y="104"/>
                  </a:cubicBezTo>
                  <a:cubicBezTo>
                    <a:pt x="92" y="100"/>
                    <a:pt x="90" y="96"/>
                    <a:pt x="87" y="94"/>
                  </a:cubicBezTo>
                  <a:cubicBezTo>
                    <a:pt x="73" y="85"/>
                    <a:pt x="58" y="76"/>
                    <a:pt x="43" y="67"/>
                  </a:cubicBezTo>
                  <a:cubicBezTo>
                    <a:pt x="35" y="63"/>
                    <a:pt x="27" y="63"/>
                    <a:pt x="19" y="65"/>
                  </a:cubicBezTo>
                  <a:cubicBezTo>
                    <a:pt x="11" y="67"/>
                    <a:pt x="7" y="61"/>
                    <a:pt x="4" y="56"/>
                  </a:cubicBezTo>
                  <a:cubicBezTo>
                    <a:pt x="0" y="52"/>
                    <a:pt x="4" y="48"/>
                    <a:pt x="7" y="44"/>
                  </a:cubicBezTo>
                  <a:cubicBezTo>
                    <a:pt x="15" y="34"/>
                    <a:pt x="29" y="34"/>
                    <a:pt x="39" y="43"/>
                  </a:cubicBezTo>
                  <a:cubicBezTo>
                    <a:pt x="42" y="46"/>
                    <a:pt x="44" y="46"/>
                    <a:pt x="46" y="43"/>
                  </a:cubicBezTo>
                  <a:cubicBezTo>
                    <a:pt x="52" y="35"/>
                    <a:pt x="57" y="28"/>
                    <a:pt x="62" y="20"/>
                  </a:cubicBezTo>
                  <a:cubicBezTo>
                    <a:pt x="65" y="15"/>
                    <a:pt x="67" y="10"/>
                    <a:pt x="70" y="5"/>
                  </a:cubicBezTo>
                  <a:cubicBezTo>
                    <a:pt x="73" y="0"/>
                    <a:pt x="76" y="1"/>
                    <a:pt x="79" y="6"/>
                  </a:cubicBezTo>
                  <a:cubicBezTo>
                    <a:pt x="82" y="13"/>
                    <a:pt x="81" y="19"/>
                    <a:pt x="77" y="25"/>
                  </a:cubicBezTo>
                  <a:cubicBezTo>
                    <a:pt x="72" y="32"/>
                    <a:pt x="66" y="39"/>
                    <a:pt x="61" y="45"/>
                  </a:cubicBezTo>
                  <a:cubicBezTo>
                    <a:pt x="61" y="46"/>
                    <a:pt x="60" y="47"/>
                    <a:pt x="60" y="48"/>
                  </a:cubicBezTo>
                  <a:cubicBezTo>
                    <a:pt x="60" y="49"/>
                    <a:pt x="61" y="49"/>
                    <a:pt x="61" y="50"/>
                  </a:cubicBezTo>
                  <a:close/>
                  <a:moveTo>
                    <a:pt x="111" y="62"/>
                  </a:moveTo>
                  <a:cubicBezTo>
                    <a:pt x="104" y="72"/>
                    <a:pt x="96" y="74"/>
                    <a:pt x="86" y="68"/>
                  </a:cubicBezTo>
                  <a:cubicBezTo>
                    <a:pt x="83" y="67"/>
                    <a:pt x="81" y="64"/>
                    <a:pt x="78" y="62"/>
                  </a:cubicBezTo>
                  <a:cubicBezTo>
                    <a:pt x="77" y="61"/>
                    <a:pt x="75" y="61"/>
                    <a:pt x="74" y="61"/>
                  </a:cubicBezTo>
                  <a:cubicBezTo>
                    <a:pt x="74" y="62"/>
                    <a:pt x="73" y="64"/>
                    <a:pt x="74" y="64"/>
                  </a:cubicBezTo>
                  <a:cubicBezTo>
                    <a:pt x="82" y="71"/>
                    <a:pt x="91" y="78"/>
                    <a:pt x="104" y="78"/>
                  </a:cubicBezTo>
                  <a:cubicBezTo>
                    <a:pt x="113" y="78"/>
                    <a:pt x="116" y="72"/>
                    <a:pt x="111" y="62"/>
                  </a:cubicBezTo>
                  <a:close/>
                  <a:moveTo>
                    <a:pt x="105" y="54"/>
                  </a:moveTo>
                  <a:cubicBezTo>
                    <a:pt x="100" y="46"/>
                    <a:pt x="93" y="45"/>
                    <a:pt x="89" y="52"/>
                  </a:cubicBezTo>
                  <a:cubicBezTo>
                    <a:pt x="88" y="53"/>
                    <a:pt x="87" y="56"/>
                    <a:pt x="87" y="57"/>
                  </a:cubicBezTo>
                  <a:cubicBezTo>
                    <a:pt x="89" y="59"/>
                    <a:pt x="92" y="60"/>
                    <a:pt x="93" y="59"/>
                  </a:cubicBezTo>
                  <a:cubicBezTo>
                    <a:pt x="98" y="58"/>
                    <a:pt x="101" y="56"/>
                    <a:pt x="105" y="54"/>
                  </a:cubicBezTo>
                  <a:close/>
                  <a:moveTo>
                    <a:pt x="94" y="37"/>
                  </a:moveTo>
                  <a:cubicBezTo>
                    <a:pt x="94" y="38"/>
                    <a:pt x="94" y="39"/>
                    <a:pt x="94" y="40"/>
                  </a:cubicBezTo>
                  <a:cubicBezTo>
                    <a:pt x="100" y="41"/>
                    <a:pt x="106" y="42"/>
                    <a:pt x="111" y="43"/>
                  </a:cubicBezTo>
                  <a:cubicBezTo>
                    <a:pt x="112" y="42"/>
                    <a:pt x="112" y="41"/>
                    <a:pt x="112" y="40"/>
                  </a:cubicBezTo>
                  <a:cubicBezTo>
                    <a:pt x="106" y="39"/>
                    <a:pt x="100" y="38"/>
                    <a:pt x="94" y="3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0715693" y="5801979"/>
              <a:ext cx="568463" cy="398881"/>
            </a:xfrm>
            <a:custGeom>
              <a:avLst/>
              <a:gdLst>
                <a:gd name="T0" fmla="*/ 59 w 139"/>
                <a:gd name="T1" fmla="*/ 78 h 97"/>
                <a:gd name="T2" fmla="*/ 48 w 139"/>
                <a:gd name="T3" fmla="*/ 89 h 97"/>
                <a:gd name="T4" fmla="*/ 30 w 139"/>
                <a:gd name="T5" fmla="*/ 88 h 97"/>
                <a:gd name="T6" fmla="*/ 2 w 139"/>
                <a:gd name="T7" fmla="*/ 50 h 97"/>
                <a:gd name="T8" fmla="*/ 9 w 139"/>
                <a:gd name="T9" fmla="*/ 19 h 97"/>
                <a:gd name="T10" fmla="*/ 31 w 139"/>
                <a:gd name="T11" fmla="*/ 2 h 97"/>
                <a:gd name="T12" fmla="*/ 70 w 139"/>
                <a:gd name="T13" fmla="*/ 10 h 97"/>
                <a:gd name="T14" fmla="*/ 88 w 139"/>
                <a:gd name="T15" fmla="*/ 8 h 97"/>
                <a:gd name="T16" fmla="*/ 90 w 139"/>
                <a:gd name="T17" fmla="*/ 13 h 97"/>
                <a:gd name="T18" fmla="*/ 88 w 139"/>
                <a:gd name="T19" fmla="*/ 44 h 97"/>
                <a:gd name="T20" fmla="*/ 114 w 139"/>
                <a:gd name="T21" fmla="*/ 45 h 97"/>
                <a:gd name="T22" fmla="*/ 118 w 139"/>
                <a:gd name="T23" fmla="*/ 41 h 97"/>
                <a:gd name="T24" fmla="*/ 120 w 139"/>
                <a:gd name="T25" fmla="*/ 16 h 97"/>
                <a:gd name="T26" fmla="*/ 126 w 139"/>
                <a:gd name="T27" fmla="*/ 10 h 97"/>
                <a:gd name="T28" fmla="*/ 138 w 139"/>
                <a:gd name="T29" fmla="*/ 23 h 97"/>
                <a:gd name="T30" fmla="*/ 134 w 139"/>
                <a:gd name="T31" fmla="*/ 91 h 97"/>
                <a:gd name="T32" fmla="*/ 129 w 139"/>
                <a:gd name="T33" fmla="*/ 96 h 97"/>
                <a:gd name="T34" fmla="*/ 116 w 139"/>
                <a:gd name="T35" fmla="*/ 96 h 97"/>
                <a:gd name="T36" fmla="*/ 116 w 139"/>
                <a:gd name="T37" fmla="*/ 87 h 97"/>
                <a:gd name="T38" fmla="*/ 117 w 139"/>
                <a:gd name="T39" fmla="*/ 61 h 97"/>
                <a:gd name="T40" fmla="*/ 113 w 139"/>
                <a:gd name="T41" fmla="*/ 55 h 97"/>
                <a:gd name="T42" fmla="*/ 94 w 139"/>
                <a:gd name="T43" fmla="*/ 54 h 97"/>
                <a:gd name="T44" fmla="*/ 87 w 139"/>
                <a:gd name="T45" fmla="*/ 60 h 97"/>
                <a:gd name="T46" fmla="*/ 86 w 139"/>
                <a:gd name="T47" fmla="*/ 87 h 97"/>
                <a:gd name="T48" fmla="*/ 79 w 139"/>
                <a:gd name="T49" fmla="*/ 94 h 97"/>
                <a:gd name="T50" fmla="*/ 67 w 139"/>
                <a:gd name="T51" fmla="*/ 81 h 97"/>
                <a:gd name="T52" fmla="*/ 70 w 139"/>
                <a:gd name="T53" fmla="*/ 29 h 97"/>
                <a:gd name="T54" fmla="*/ 65 w 139"/>
                <a:gd name="T55" fmla="*/ 19 h 97"/>
                <a:gd name="T56" fmla="*/ 45 w 139"/>
                <a:gd name="T57" fmla="*/ 13 h 97"/>
                <a:gd name="T58" fmla="*/ 30 w 139"/>
                <a:gd name="T59" fmla="*/ 21 h 97"/>
                <a:gd name="T60" fmla="*/ 22 w 139"/>
                <a:gd name="T61" fmla="*/ 64 h 97"/>
                <a:gd name="T62" fmla="*/ 37 w 139"/>
                <a:gd name="T63" fmla="*/ 78 h 97"/>
                <a:gd name="T64" fmla="*/ 59 w 139"/>
                <a:gd name="T65" fmla="*/ 7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9" h="97">
                  <a:moveTo>
                    <a:pt x="59" y="78"/>
                  </a:moveTo>
                  <a:cubicBezTo>
                    <a:pt x="59" y="88"/>
                    <a:pt x="58" y="89"/>
                    <a:pt x="48" y="89"/>
                  </a:cubicBezTo>
                  <a:cubicBezTo>
                    <a:pt x="42" y="89"/>
                    <a:pt x="36" y="89"/>
                    <a:pt x="30" y="88"/>
                  </a:cubicBezTo>
                  <a:cubicBezTo>
                    <a:pt x="9" y="83"/>
                    <a:pt x="0" y="72"/>
                    <a:pt x="2" y="50"/>
                  </a:cubicBezTo>
                  <a:cubicBezTo>
                    <a:pt x="2" y="40"/>
                    <a:pt x="5" y="29"/>
                    <a:pt x="9" y="19"/>
                  </a:cubicBezTo>
                  <a:cubicBezTo>
                    <a:pt x="12" y="9"/>
                    <a:pt x="20" y="3"/>
                    <a:pt x="31" y="2"/>
                  </a:cubicBezTo>
                  <a:cubicBezTo>
                    <a:pt x="45" y="0"/>
                    <a:pt x="57" y="4"/>
                    <a:pt x="70" y="10"/>
                  </a:cubicBezTo>
                  <a:cubicBezTo>
                    <a:pt x="72" y="8"/>
                    <a:pt x="85" y="6"/>
                    <a:pt x="88" y="8"/>
                  </a:cubicBezTo>
                  <a:cubicBezTo>
                    <a:pt x="89" y="9"/>
                    <a:pt x="90" y="11"/>
                    <a:pt x="90" y="13"/>
                  </a:cubicBezTo>
                  <a:cubicBezTo>
                    <a:pt x="89" y="23"/>
                    <a:pt x="89" y="33"/>
                    <a:pt x="88" y="44"/>
                  </a:cubicBezTo>
                  <a:cubicBezTo>
                    <a:pt x="97" y="45"/>
                    <a:pt x="106" y="45"/>
                    <a:pt x="114" y="45"/>
                  </a:cubicBezTo>
                  <a:cubicBezTo>
                    <a:pt x="115" y="45"/>
                    <a:pt x="118" y="43"/>
                    <a:pt x="118" y="41"/>
                  </a:cubicBezTo>
                  <a:cubicBezTo>
                    <a:pt x="119" y="33"/>
                    <a:pt x="120" y="24"/>
                    <a:pt x="120" y="16"/>
                  </a:cubicBezTo>
                  <a:cubicBezTo>
                    <a:pt x="120" y="11"/>
                    <a:pt x="122" y="10"/>
                    <a:pt x="126" y="10"/>
                  </a:cubicBezTo>
                  <a:cubicBezTo>
                    <a:pt x="139" y="10"/>
                    <a:pt x="139" y="10"/>
                    <a:pt x="138" y="23"/>
                  </a:cubicBezTo>
                  <a:cubicBezTo>
                    <a:pt x="137" y="46"/>
                    <a:pt x="136" y="68"/>
                    <a:pt x="134" y="91"/>
                  </a:cubicBezTo>
                  <a:cubicBezTo>
                    <a:pt x="134" y="95"/>
                    <a:pt x="133" y="97"/>
                    <a:pt x="129" y="96"/>
                  </a:cubicBezTo>
                  <a:cubicBezTo>
                    <a:pt x="125" y="96"/>
                    <a:pt x="121" y="96"/>
                    <a:pt x="116" y="96"/>
                  </a:cubicBezTo>
                  <a:cubicBezTo>
                    <a:pt x="116" y="93"/>
                    <a:pt x="115" y="90"/>
                    <a:pt x="116" y="87"/>
                  </a:cubicBezTo>
                  <a:cubicBezTo>
                    <a:pt x="116" y="78"/>
                    <a:pt x="117" y="69"/>
                    <a:pt x="117" y="61"/>
                  </a:cubicBezTo>
                  <a:cubicBezTo>
                    <a:pt x="118" y="57"/>
                    <a:pt x="116" y="56"/>
                    <a:pt x="113" y="55"/>
                  </a:cubicBezTo>
                  <a:cubicBezTo>
                    <a:pt x="106" y="55"/>
                    <a:pt x="100" y="55"/>
                    <a:pt x="94" y="54"/>
                  </a:cubicBezTo>
                  <a:cubicBezTo>
                    <a:pt x="89" y="54"/>
                    <a:pt x="87" y="55"/>
                    <a:pt x="87" y="60"/>
                  </a:cubicBezTo>
                  <a:cubicBezTo>
                    <a:pt x="87" y="69"/>
                    <a:pt x="86" y="78"/>
                    <a:pt x="86" y="87"/>
                  </a:cubicBezTo>
                  <a:cubicBezTo>
                    <a:pt x="86" y="92"/>
                    <a:pt x="84" y="94"/>
                    <a:pt x="79" y="94"/>
                  </a:cubicBezTo>
                  <a:cubicBezTo>
                    <a:pt x="65" y="93"/>
                    <a:pt x="66" y="95"/>
                    <a:pt x="67" y="81"/>
                  </a:cubicBezTo>
                  <a:cubicBezTo>
                    <a:pt x="68" y="64"/>
                    <a:pt x="69" y="47"/>
                    <a:pt x="70" y="29"/>
                  </a:cubicBezTo>
                  <a:cubicBezTo>
                    <a:pt x="70" y="24"/>
                    <a:pt x="69" y="21"/>
                    <a:pt x="65" y="19"/>
                  </a:cubicBezTo>
                  <a:cubicBezTo>
                    <a:pt x="58" y="17"/>
                    <a:pt x="52" y="14"/>
                    <a:pt x="45" y="13"/>
                  </a:cubicBezTo>
                  <a:cubicBezTo>
                    <a:pt x="38" y="12"/>
                    <a:pt x="33" y="15"/>
                    <a:pt x="30" y="21"/>
                  </a:cubicBezTo>
                  <a:cubicBezTo>
                    <a:pt x="22" y="34"/>
                    <a:pt x="21" y="49"/>
                    <a:pt x="22" y="64"/>
                  </a:cubicBezTo>
                  <a:cubicBezTo>
                    <a:pt x="23" y="73"/>
                    <a:pt x="29" y="78"/>
                    <a:pt x="37" y="78"/>
                  </a:cubicBezTo>
                  <a:cubicBezTo>
                    <a:pt x="45" y="79"/>
                    <a:pt x="52" y="78"/>
                    <a:pt x="59" y="7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13510244" y="3774139"/>
              <a:ext cx="487254" cy="728496"/>
            </a:xfrm>
            <a:custGeom>
              <a:avLst/>
              <a:gdLst>
                <a:gd name="T0" fmla="*/ 86 w 119"/>
                <a:gd name="T1" fmla="*/ 161 h 178"/>
                <a:gd name="T2" fmla="*/ 79 w 119"/>
                <a:gd name="T3" fmla="*/ 178 h 178"/>
                <a:gd name="T4" fmla="*/ 0 w 119"/>
                <a:gd name="T5" fmla="*/ 146 h 178"/>
                <a:gd name="T6" fmla="*/ 10 w 119"/>
                <a:gd name="T7" fmla="*/ 120 h 178"/>
                <a:gd name="T8" fmla="*/ 30 w 119"/>
                <a:gd name="T9" fmla="*/ 56 h 178"/>
                <a:gd name="T10" fmla="*/ 35 w 119"/>
                <a:gd name="T11" fmla="*/ 50 h 178"/>
                <a:gd name="T12" fmla="*/ 67 w 119"/>
                <a:gd name="T13" fmla="*/ 38 h 178"/>
                <a:gd name="T14" fmla="*/ 62 w 119"/>
                <a:gd name="T15" fmla="*/ 33 h 178"/>
                <a:gd name="T16" fmla="*/ 46 w 119"/>
                <a:gd name="T17" fmla="*/ 18 h 178"/>
                <a:gd name="T18" fmla="*/ 42 w 119"/>
                <a:gd name="T19" fmla="*/ 0 h 178"/>
                <a:gd name="T20" fmla="*/ 66 w 119"/>
                <a:gd name="T21" fmla="*/ 24 h 178"/>
                <a:gd name="T22" fmla="*/ 98 w 119"/>
                <a:gd name="T23" fmla="*/ 39 h 178"/>
                <a:gd name="T24" fmla="*/ 115 w 119"/>
                <a:gd name="T25" fmla="*/ 43 h 178"/>
                <a:gd name="T26" fmla="*/ 119 w 119"/>
                <a:gd name="T27" fmla="*/ 48 h 178"/>
                <a:gd name="T28" fmla="*/ 116 w 119"/>
                <a:gd name="T29" fmla="*/ 62 h 178"/>
                <a:gd name="T30" fmla="*/ 80 w 119"/>
                <a:gd name="T31" fmla="*/ 55 h 178"/>
                <a:gd name="T32" fmla="*/ 73 w 119"/>
                <a:gd name="T33" fmla="*/ 54 h 178"/>
                <a:gd name="T34" fmla="*/ 40 w 119"/>
                <a:gd name="T35" fmla="*/ 67 h 178"/>
                <a:gd name="T36" fmla="*/ 37 w 119"/>
                <a:gd name="T37" fmla="*/ 70 h 178"/>
                <a:gd name="T38" fmla="*/ 30 w 119"/>
                <a:gd name="T39" fmla="*/ 91 h 178"/>
                <a:gd name="T40" fmla="*/ 102 w 119"/>
                <a:gd name="T41" fmla="*/ 114 h 178"/>
                <a:gd name="T42" fmla="*/ 97 w 119"/>
                <a:gd name="T43" fmla="*/ 132 h 178"/>
                <a:gd name="T44" fmla="*/ 24 w 119"/>
                <a:gd name="T45" fmla="*/ 109 h 178"/>
                <a:gd name="T46" fmla="*/ 17 w 119"/>
                <a:gd name="T47" fmla="*/ 133 h 178"/>
                <a:gd name="T48" fmla="*/ 86 w 119"/>
                <a:gd name="T49" fmla="*/ 16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78">
                  <a:moveTo>
                    <a:pt x="86" y="161"/>
                  </a:moveTo>
                  <a:cubicBezTo>
                    <a:pt x="84" y="167"/>
                    <a:pt x="82" y="172"/>
                    <a:pt x="79" y="178"/>
                  </a:cubicBezTo>
                  <a:cubicBezTo>
                    <a:pt x="53" y="168"/>
                    <a:pt x="26" y="157"/>
                    <a:pt x="0" y="146"/>
                  </a:cubicBezTo>
                  <a:cubicBezTo>
                    <a:pt x="3" y="137"/>
                    <a:pt x="7" y="129"/>
                    <a:pt x="10" y="120"/>
                  </a:cubicBezTo>
                  <a:cubicBezTo>
                    <a:pt x="17" y="99"/>
                    <a:pt x="23" y="77"/>
                    <a:pt x="30" y="56"/>
                  </a:cubicBezTo>
                  <a:cubicBezTo>
                    <a:pt x="30" y="53"/>
                    <a:pt x="33" y="50"/>
                    <a:pt x="35" y="50"/>
                  </a:cubicBezTo>
                  <a:cubicBezTo>
                    <a:pt x="45" y="45"/>
                    <a:pt x="56" y="42"/>
                    <a:pt x="67" y="38"/>
                  </a:cubicBezTo>
                  <a:cubicBezTo>
                    <a:pt x="65" y="36"/>
                    <a:pt x="64" y="34"/>
                    <a:pt x="62" y="33"/>
                  </a:cubicBezTo>
                  <a:cubicBezTo>
                    <a:pt x="57" y="28"/>
                    <a:pt x="51" y="22"/>
                    <a:pt x="46" y="18"/>
                  </a:cubicBezTo>
                  <a:cubicBezTo>
                    <a:pt x="39" y="13"/>
                    <a:pt x="38" y="8"/>
                    <a:pt x="42" y="0"/>
                  </a:cubicBezTo>
                  <a:cubicBezTo>
                    <a:pt x="50" y="8"/>
                    <a:pt x="59" y="15"/>
                    <a:pt x="66" y="24"/>
                  </a:cubicBezTo>
                  <a:cubicBezTo>
                    <a:pt x="75" y="33"/>
                    <a:pt x="85" y="38"/>
                    <a:pt x="98" y="39"/>
                  </a:cubicBezTo>
                  <a:cubicBezTo>
                    <a:pt x="104" y="40"/>
                    <a:pt x="110" y="41"/>
                    <a:pt x="115" y="43"/>
                  </a:cubicBezTo>
                  <a:cubicBezTo>
                    <a:pt x="117" y="43"/>
                    <a:pt x="119" y="46"/>
                    <a:pt x="119" y="48"/>
                  </a:cubicBezTo>
                  <a:cubicBezTo>
                    <a:pt x="118" y="52"/>
                    <a:pt x="117" y="57"/>
                    <a:pt x="116" y="62"/>
                  </a:cubicBezTo>
                  <a:cubicBezTo>
                    <a:pt x="104" y="60"/>
                    <a:pt x="92" y="57"/>
                    <a:pt x="80" y="55"/>
                  </a:cubicBezTo>
                  <a:cubicBezTo>
                    <a:pt x="78" y="54"/>
                    <a:pt x="75" y="54"/>
                    <a:pt x="73" y="54"/>
                  </a:cubicBezTo>
                  <a:cubicBezTo>
                    <a:pt x="62" y="58"/>
                    <a:pt x="51" y="63"/>
                    <a:pt x="40" y="67"/>
                  </a:cubicBezTo>
                  <a:cubicBezTo>
                    <a:pt x="39" y="67"/>
                    <a:pt x="37" y="69"/>
                    <a:pt x="37" y="70"/>
                  </a:cubicBezTo>
                  <a:cubicBezTo>
                    <a:pt x="35" y="76"/>
                    <a:pt x="33" y="83"/>
                    <a:pt x="30" y="91"/>
                  </a:cubicBezTo>
                  <a:cubicBezTo>
                    <a:pt x="54" y="99"/>
                    <a:pt x="78" y="106"/>
                    <a:pt x="102" y="114"/>
                  </a:cubicBezTo>
                  <a:cubicBezTo>
                    <a:pt x="100" y="120"/>
                    <a:pt x="99" y="126"/>
                    <a:pt x="97" y="132"/>
                  </a:cubicBezTo>
                  <a:cubicBezTo>
                    <a:pt x="72" y="124"/>
                    <a:pt x="49" y="117"/>
                    <a:pt x="24" y="109"/>
                  </a:cubicBezTo>
                  <a:cubicBezTo>
                    <a:pt x="22" y="117"/>
                    <a:pt x="19" y="124"/>
                    <a:pt x="17" y="133"/>
                  </a:cubicBezTo>
                  <a:cubicBezTo>
                    <a:pt x="40" y="142"/>
                    <a:pt x="63" y="151"/>
                    <a:pt x="86" y="161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9946595" y="5493863"/>
              <a:ext cx="535026" cy="542191"/>
            </a:xfrm>
            <a:custGeom>
              <a:avLst/>
              <a:gdLst>
                <a:gd name="T0" fmla="*/ 20 w 131"/>
                <a:gd name="T1" fmla="*/ 0 h 132"/>
                <a:gd name="T2" fmla="*/ 131 w 131"/>
                <a:gd name="T3" fmla="*/ 54 h 132"/>
                <a:gd name="T4" fmla="*/ 128 w 131"/>
                <a:gd name="T5" fmla="*/ 61 h 132"/>
                <a:gd name="T6" fmla="*/ 91 w 131"/>
                <a:gd name="T7" fmla="*/ 46 h 132"/>
                <a:gd name="T8" fmla="*/ 82 w 131"/>
                <a:gd name="T9" fmla="*/ 70 h 132"/>
                <a:gd name="T10" fmla="*/ 112 w 131"/>
                <a:gd name="T11" fmla="*/ 83 h 132"/>
                <a:gd name="T12" fmla="*/ 108 w 131"/>
                <a:gd name="T13" fmla="*/ 92 h 132"/>
                <a:gd name="T14" fmla="*/ 82 w 131"/>
                <a:gd name="T15" fmla="*/ 82 h 132"/>
                <a:gd name="T16" fmla="*/ 76 w 131"/>
                <a:gd name="T17" fmla="*/ 84 h 132"/>
                <a:gd name="T18" fmla="*/ 68 w 131"/>
                <a:gd name="T19" fmla="*/ 102 h 132"/>
                <a:gd name="T20" fmla="*/ 71 w 131"/>
                <a:gd name="T21" fmla="*/ 109 h 132"/>
                <a:gd name="T22" fmla="*/ 103 w 131"/>
                <a:gd name="T23" fmla="*/ 123 h 132"/>
                <a:gd name="T24" fmla="*/ 99 w 131"/>
                <a:gd name="T25" fmla="*/ 132 h 132"/>
                <a:gd name="T26" fmla="*/ 45 w 131"/>
                <a:gd name="T27" fmla="*/ 109 h 132"/>
                <a:gd name="T28" fmla="*/ 62 w 131"/>
                <a:gd name="T29" fmla="*/ 69 h 132"/>
                <a:gd name="T30" fmla="*/ 72 w 131"/>
                <a:gd name="T31" fmla="*/ 44 h 132"/>
                <a:gd name="T32" fmla="*/ 69 w 131"/>
                <a:gd name="T33" fmla="*/ 37 h 132"/>
                <a:gd name="T34" fmla="*/ 53 w 131"/>
                <a:gd name="T35" fmla="*/ 28 h 132"/>
                <a:gd name="T36" fmla="*/ 17 w 131"/>
                <a:gd name="T37" fmla="*/ 95 h 132"/>
                <a:gd name="T38" fmla="*/ 0 w 131"/>
                <a:gd name="T39" fmla="*/ 86 h 132"/>
                <a:gd name="T40" fmla="*/ 19 w 131"/>
                <a:gd name="T41" fmla="*/ 51 h 132"/>
                <a:gd name="T42" fmla="*/ 33 w 131"/>
                <a:gd name="T43" fmla="*/ 25 h 132"/>
                <a:gd name="T44" fmla="*/ 30 w 131"/>
                <a:gd name="T45" fmla="*/ 16 h 132"/>
                <a:gd name="T46" fmla="*/ 22 w 131"/>
                <a:gd name="T47" fmla="*/ 11 h 132"/>
                <a:gd name="T48" fmla="*/ 20 w 13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32">
                  <a:moveTo>
                    <a:pt x="20" y="0"/>
                  </a:moveTo>
                  <a:cubicBezTo>
                    <a:pt x="57" y="18"/>
                    <a:pt x="94" y="36"/>
                    <a:pt x="131" y="54"/>
                  </a:cubicBezTo>
                  <a:cubicBezTo>
                    <a:pt x="130" y="55"/>
                    <a:pt x="129" y="58"/>
                    <a:pt x="128" y="61"/>
                  </a:cubicBezTo>
                  <a:cubicBezTo>
                    <a:pt x="116" y="56"/>
                    <a:pt x="104" y="51"/>
                    <a:pt x="91" y="46"/>
                  </a:cubicBezTo>
                  <a:cubicBezTo>
                    <a:pt x="88" y="55"/>
                    <a:pt x="85" y="62"/>
                    <a:pt x="82" y="70"/>
                  </a:cubicBezTo>
                  <a:cubicBezTo>
                    <a:pt x="92" y="75"/>
                    <a:pt x="101" y="79"/>
                    <a:pt x="112" y="83"/>
                  </a:cubicBezTo>
                  <a:cubicBezTo>
                    <a:pt x="110" y="86"/>
                    <a:pt x="109" y="89"/>
                    <a:pt x="108" y="92"/>
                  </a:cubicBezTo>
                  <a:cubicBezTo>
                    <a:pt x="99" y="88"/>
                    <a:pt x="91" y="85"/>
                    <a:pt x="82" y="82"/>
                  </a:cubicBezTo>
                  <a:cubicBezTo>
                    <a:pt x="79" y="80"/>
                    <a:pt x="77" y="80"/>
                    <a:pt x="76" y="84"/>
                  </a:cubicBezTo>
                  <a:cubicBezTo>
                    <a:pt x="73" y="90"/>
                    <a:pt x="71" y="97"/>
                    <a:pt x="68" y="102"/>
                  </a:cubicBezTo>
                  <a:cubicBezTo>
                    <a:pt x="66" y="106"/>
                    <a:pt x="67" y="108"/>
                    <a:pt x="71" y="109"/>
                  </a:cubicBezTo>
                  <a:cubicBezTo>
                    <a:pt x="82" y="113"/>
                    <a:pt x="92" y="118"/>
                    <a:pt x="103" y="123"/>
                  </a:cubicBezTo>
                  <a:cubicBezTo>
                    <a:pt x="102" y="126"/>
                    <a:pt x="101" y="128"/>
                    <a:pt x="99" y="132"/>
                  </a:cubicBezTo>
                  <a:cubicBezTo>
                    <a:pt x="81" y="124"/>
                    <a:pt x="63" y="117"/>
                    <a:pt x="45" y="109"/>
                  </a:cubicBezTo>
                  <a:cubicBezTo>
                    <a:pt x="51" y="95"/>
                    <a:pt x="56" y="82"/>
                    <a:pt x="62" y="69"/>
                  </a:cubicBezTo>
                  <a:cubicBezTo>
                    <a:pt x="65" y="61"/>
                    <a:pt x="68" y="52"/>
                    <a:pt x="72" y="44"/>
                  </a:cubicBezTo>
                  <a:cubicBezTo>
                    <a:pt x="73" y="41"/>
                    <a:pt x="73" y="38"/>
                    <a:pt x="69" y="37"/>
                  </a:cubicBezTo>
                  <a:cubicBezTo>
                    <a:pt x="64" y="34"/>
                    <a:pt x="59" y="31"/>
                    <a:pt x="53" y="28"/>
                  </a:cubicBezTo>
                  <a:cubicBezTo>
                    <a:pt x="41" y="50"/>
                    <a:pt x="29" y="72"/>
                    <a:pt x="17" y="95"/>
                  </a:cubicBezTo>
                  <a:cubicBezTo>
                    <a:pt x="11" y="92"/>
                    <a:pt x="6" y="89"/>
                    <a:pt x="0" y="86"/>
                  </a:cubicBezTo>
                  <a:cubicBezTo>
                    <a:pt x="7" y="74"/>
                    <a:pt x="13" y="62"/>
                    <a:pt x="19" y="51"/>
                  </a:cubicBezTo>
                  <a:cubicBezTo>
                    <a:pt x="24" y="42"/>
                    <a:pt x="28" y="33"/>
                    <a:pt x="33" y="25"/>
                  </a:cubicBezTo>
                  <a:cubicBezTo>
                    <a:pt x="36" y="20"/>
                    <a:pt x="35" y="18"/>
                    <a:pt x="30" y="16"/>
                  </a:cubicBezTo>
                  <a:cubicBezTo>
                    <a:pt x="28" y="15"/>
                    <a:pt x="25" y="13"/>
                    <a:pt x="22" y="11"/>
                  </a:cubicBezTo>
                  <a:cubicBezTo>
                    <a:pt x="15" y="7"/>
                    <a:pt x="15" y="7"/>
                    <a:pt x="20" y="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12590671" y="5307560"/>
              <a:ext cx="427542" cy="446651"/>
            </a:xfrm>
            <a:custGeom>
              <a:avLst/>
              <a:gdLst>
                <a:gd name="T0" fmla="*/ 79 w 105"/>
                <a:gd name="T1" fmla="*/ 55 h 109"/>
                <a:gd name="T2" fmla="*/ 44 w 105"/>
                <a:gd name="T3" fmla="*/ 8 h 109"/>
                <a:gd name="T4" fmla="*/ 55 w 105"/>
                <a:gd name="T5" fmla="*/ 0 h 109"/>
                <a:gd name="T6" fmla="*/ 105 w 105"/>
                <a:gd name="T7" fmla="*/ 69 h 109"/>
                <a:gd name="T8" fmla="*/ 89 w 105"/>
                <a:gd name="T9" fmla="*/ 81 h 109"/>
                <a:gd name="T10" fmla="*/ 82 w 105"/>
                <a:gd name="T11" fmla="*/ 80 h 109"/>
                <a:gd name="T12" fmla="*/ 31 w 105"/>
                <a:gd name="T13" fmla="*/ 52 h 109"/>
                <a:gd name="T14" fmla="*/ 25 w 105"/>
                <a:gd name="T15" fmla="*/ 51 h 109"/>
                <a:gd name="T16" fmla="*/ 61 w 105"/>
                <a:gd name="T17" fmla="*/ 101 h 109"/>
                <a:gd name="T18" fmla="*/ 50 w 105"/>
                <a:gd name="T19" fmla="*/ 109 h 109"/>
                <a:gd name="T20" fmla="*/ 0 w 105"/>
                <a:gd name="T21" fmla="*/ 39 h 109"/>
                <a:gd name="T22" fmla="*/ 17 w 105"/>
                <a:gd name="T23" fmla="*/ 27 h 109"/>
                <a:gd name="T24" fmla="*/ 24 w 105"/>
                <a:gd name="T25" fmla="*/ 28 h 109"/>
                <a:gd name="T26" fmla="*/ 70 w 105"/>
                <a:gd name="T27" fmla="*/ 53 h 109"/>
                <a:gd name="T28" fmla="*/ 78 w 105"/>
                <a:gd name="T29" fmla="*/ 56 h 109"/>
                <a:gd name="T30" fmla="*/ 79 w 105"/>
                <a:gd name="T31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09">
                  <a:moveTo>
                    <a:pt x="79" y="55"/>
                  </a:moveTo>
                  <a:cubicBezTo>
                    <a:pt x="67" y="39"/>
                    <a:pt x="56" y="24"/>
                    <a:pt x="44" y="8"/>
                  </a:cubicBezTo>
                  <a:cubicBezTo>
                    <a:pt x="48" y="5"/>
                    <a:pt x="51" y="3"/>
                    <a:pt x="55" y="0"/>
                  </a:cubicBezTo>
                  <a:cubicBezTo>
                    <a:pt x="72" y="23"/>
                    <a:pt x="88" y="46"/>
                    <a:pt x="105" y="69"/>
                  </a:cubicBezTo>
                  <a:cubicBezTo>
                    <a:pt x="100" y="73"/>
                    <a:pt x="95" y="77"/>
                    <a:pt x="89" y="81"/>
                  </a:cubicBezTo>
                  <a:cubicBezTo>
                    <a:pt x="88" y="82"/>
                    <a:pt x="84" y="81"/>
                    <a:pt x="82" y="80"/>
                  </a:cubicBezTo>
                  <a:cubicBezTo>
                    <a:pt x="65" y="70"/>
                    <a:pt x="48" y="61"/>
                    <a:pt x="31" y="52"/>
                  </a:cubicBezTo>
                  <a:cubicBezTo>
                    <a:pt x="29" y="51"/>
                    <a:pt x="28" y="50"/>
                    <a:pt x="25" y="51"/>
                  </a:cubicBezTo>
                  <a:cubicBezTo>
                    <a:pt x="36" y="67"/>
                    <a:pt x="48" y="84"/>
                    <a:pt x="61" y="101"/>
                  </a:cubicBezTo>
                  <a:cubicBezTo>
                    <a:pt x="57" y="104"/>
                    <a:pt x="54" y="106"/>
                    <a:pt x="50" y="109"/>
                  </a:cubicBezTo>
                  <a:cubicBezTo>
                    <a:pt x="33" y="86"/>
                    <a:pt x="17" y="63"/>
                    <a:pt x="0" y="39"/>
                  </a:cubicBezTo>
                  <a:cubicBezTo>
                    <a:pt x="6" y="35"/>
                    <a:pt x="11" y="31"/>
                    <a:pt x="17" y="27"/>
                  </a:cubicBezTo>
                  <a:cubicBezTo>
                    <a:pt x="19" y="26"/>
                    <a:pt x="22" y="27"/>
                    <a:pt x="24" y="28"/>
                  </a:cubicBezTo>
                  <a:cubicBezTo>
                    <a:pt x="39" y="36"/>
                    <a:pt x="55" y="45"/>
                    <a:pt x="70" y="53"/>
                  </a:cubicBezTo>
                  <a:cubicBezTo>
                    <a:pt x="73" y="54"/>
                    <a:pt x="75" y="55"/>
                    <a:pt x="78" y="56"/>
                  </a:cubicBezTo>
                  <a:cubicBezTo>
                    <a:pt x="78" y="56"/>
                    <a:pt x="78" y="56"/>
                    <a:pt x="79" y="5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9146448" y="4958837"/>
              <a:ext cx="386938" cy="348721"/>
            </a:xfrm>
            <a:custGeom>
              <a:avLst/>
              <a:gdLst>
                <a:gd name="T0" fmla="*/ 39 w 94"/>
                <a:gd name="T1" fmla="*/ 85 h 85"/>
                <a:gd name="T2" fmla="*/ 7 w 94"/>
                <a:gd name="T3" fmla="*/ 60 h 85"/>
                <a:gd name="T4" fmla="*/ 11 w 94"/>
                <a:gd name="T5" fmla="*/ 27 h 85"/>
                <a:gd name="T6" fmla="*/ 47 w 94"/>
                <a:gd name="T7" fmla="*/ 1 h 85"/>
                <a:gd name="T8" fmla="*/ 66 w 94"/>
                <a:gd name="T9" fmla="*/ 3 h 85"/>
                <a:gd name="T10" fmla="*/ 89 w 94"/>
                <a:gd name="T11" fmla="*/ 46 h 85"/>
                <a:gd name="T12" fmla="*/ 88 w 94"/>
                <a:gd name="T13" fmla="*/ 50 h 85"/>
                <a:gd name="T14" fmla="*/ 48 w 94"/>
                <a:gd name="T15" fmla="*/ 84 h 85"/>
                <a:gd name="T16" fmla="*/ 45 w 94"/>
                <a:gd name="T17" fmla="*/ 85 h 85"/>
                <a:gd name="T18" fmla="*/ 39 w 94"/>
                <a:gd name="T19" fmla="*/ 85 h 85"/>
                <a:gd name="T20" fmla="*/ 33 w 94"/>
                <a:gd name="T21" fmla="*/ 69 h 85"/>
                <a:gd name="T22" fmla="*/ 74 w 94"/>
                <a:gd name="T23" fmla="*/ 37 h 85"/>
                <a:gd name="T24" fmla="*/ 70 w 94"/>
                <a:gd name="T25" fmla="*/ 20 h 85"/>
                <a:gd name="T26" fmla="*/ 54 w 94"/>
                <a:gd name="T27" fmla="*/ 17 h 85"/>
                <a:gd name="T28" fmla="*/ 21 w 94"/>
                <a:gd name="T29" fmla="*/ 47 h 85"/>
                <a:gd name="T30" fmla="*/ 21 w 94"/>
                <a:gd name="T31" fmla="*/ 61 h 85"/>
                <a:gd name="T32" fmla="*/ 33 w 94"/>
                <a:gd name="T3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85">
                  <a:moveTo>
                    <a:pt x="39" y="85"/>
                  </a:moveTo>
                  <a:cubicBezTo>
                    <a:pt x="24" y="84"/>
                    <a:pt x="14" y="73"/>
                    <a:pt x="7" y="60"/>
                  </a:cubicBezTo>
                  <a:cubicBezTo>
                    <a:pt x="0" y="48"/>
                    <a:pt x="3" y="37"/>
                    <a:pt x="11" y="27"/>
                  </a:cubicBezTo>
                  <a:cubicBezTo>
                    <a:pt x="21" y="15"/>
                    <a:pt x="32" y="5"/>
                    <a:pt x="47" y="1"/>
                  </a:cubicBezTo>
                  <a:cubicBezTo>
                    <a:pt x="53" y="0"/>
                    <a:pt x="60" y="1"/>
                    <a:pt x="66" y="3"/>
                  </a:cubicBezTo>
                  <a:cubicBezTo>
                    <a:pt x="83" y="10"/>
                    <a:pt x="94" y="31"/>
                    <a:pt x="89" y="46"/>
                  </a:cubicBezTo>
                  <a:cubicBezTo>
                    <a:pt x="89" y="47"/>
                    <a:pt x="89" y="49"/>
                    <a:pt x="88" y="50"/>
                  </a:cubicBezTo>
                  <a:cubicBezTo>
                    <a:pt x="79" y="66"/>
                    <a:pt x="66" y="77"/>
                    <a:pt x="48" y="84"/>
                  </a:cubicBezTo>
                  <a:cubicBezTo>
                    <a:pt x="47" y="84"/>
                    <a:pt x="46" y="84"/>
                    <a:pt x="45" y="85"/>
                  </a:cubicBezTo>
                  <a:cubicBezTo>
                    <a:pt x="43" y="85"/>
                    <a:pt x="42" y="85"/>
                    <a:pt x="39" y="85"/>
                  </a:cubicBezTo>
                  <a:close/>
                  <a:moveTo>
                    <a:pt x="33" y="69"/>
                  </a:moveTo>
                  <a:cubicBezTo>
                    <a:pt x="51" y="64"/>
                    <a:pt x="64" y="52"/>
                    <a:pt x="74" y="37"/>
                  </a:cubicBezTo>
                  <a:cubicBezTo>
                    <a:pt x="77" y="31"/>
                    <a:pt x="75" y="25"/>
                    <a:pt x="70" y="20"/>
                  </a:cubicBezTo>
                  <a:cubicBezTo>
                    <a:pt x="65" y="15"/>
                    <a:pt x="60" y="14"/>
                    <a:pt x="54" y="17"/>
                  </a:cubicBezTo>
                  <a:cubicBezTo>
                    <a:pt x="40" y="24"/>
                    <a:pt x="29" y="34"/>
                    <a:pt x="21" y="47"/>
                  </a:cubicBezTo>
                  <a:cubicBezTo>
                    <a:pt x="19" y="51"/>
                    <a:pt x="19" y="57"/>
                    <a:pt x="21" y="61"/>
                  </a:cubicBezTo>
                  <a:cubicBezTo>
                    <a:pt x="23" y="66"/>
                    <a:pt x="27" y="69"/>
                    <a:pt x="33" y="69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9361413" y="5126033"/>
              <a:ext cx="413212" cy="422765"/>
            </a:xfrm>
            <a:custGeom>
              <a:avLst/>
              <a:gdLst>
                <a:gd name="T0" fmla="*/ 89 w 101"/>
                <a:gd name="T1" fmla="*/ 34 h 103"/>
                <a:gd name="T2" fmla="*/ 101 w 101"/>
                <a:gd name="T3" fmla="*/ 45 h 103"/>
                <a:gd name="T4" fmla="*/ 89 w 101"/>
                <a:gd name="T5" fmla="*/ 59 h 103"/>
                <a:gd name="T6" fmla="*/ 61 w 101"/>
                <a:gd name="T7" fmla="*/ 90 h 103"/>
                <a:gd name="T8" fmla="*/ 27 w 101"/>
                <a:gd name="T9" fmla="*/ 95 h 103"/>
                <a:gd name="T10" fmla="*/ 8 w 101"/>
                <a:gd name="T11" fmla="*/ 76 h 103"/>
                <a:gd name="T12" fmla="*/ 8 w 101"/>
                <a:gd name="T13" fmla="*/ 48 h 103"/>
                <a:gd name="T14" fmla="*/ 43 w 101"/>
                <a:gd name="T15" fmla="*/ 9 h 103"/>
                <a:gd name="T16" fmla="*/ 51 w 101"/>
                <a:gd name="T17" fmla="*/ 0 h 103"/>
                <a:gd name="T18" fmla="*/ 65 w 101"/>
                <a:gd name="T19" fmla="*/ 13 h 103"/>
                <a:gd name="T20" fmla="*/ 51 w 101"/>
                <a:gd name="T21" fmla="*/ 28 h 103"/>
                <a:gd name="T22" fmla="*/ 25 w 101"/>
                <a:gd name="T23" fmla="*/ 57 h 103"/>
                <a:gd name="T24" fmla="*/ 26 w 101"/>
                <a:gd name="T25" fmla="*/ 81 h 103"/>
                <a:gd name="T26" fmla="*/ 49 w 101"/>
                <a:gd name="T27" fmla="*/ 80 h 103"/>
                <a:gd name="T28" fmla="*/ 85 w 101"/>
                <a:gd name="T29" fmla="*/ 40 h 103"/>
                <a:gd name="T30" fmla="*/ 89 w 101"/>
                <a:gd name="T31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3">
                  <a:moveTo>
                    <a:pt x="89" y="34"/>
                  </a:moveTo>
                  <a:cubicBezTo>
                    <a:pt x="94" y="38"/>
                    <a:pt x="97" y="42"/>
                    <a:pt x="101" y="45"/>
                  </a:cubicBezTo>
                  <a:cubicBezTo>
                    <a:pt x="97" y="50"/>
                    <a:pt x="93" y="54"/>
                    <a:pt x="89" y="59"/>
                  </a:cubicBezTo>
                  <a:cubicBezTo>
                    <a:pt x="80" y="69"/>
                    <a:pt x="71" y="79"/>
                    <a:pt x="61" y="90"/>
                  </a:cubicBezTo>
                  <a:cubicBezTo>
                    <a:pt x="51" y="101"/>
                    <a:pt x="40" y="103"/>
                    <a:pt x="27" y="95"/>
                  </a:cubicBezTo>
                  <a:cubicBezTo>
                    <a:pt x="20" y="90"/>
                    <a:pt x="14" y="83"/>
                    <a:pt x="8" y="76"/>
                  </a:cubicBezTo>
                  <a:cubicBezTo>
                    <a:pt x="0" y="67"/>
                    <a:pt x="1" y="57"/>
                    <a:pt x="8" y="48"/>
                  </a:cubicBezTo>
                  <a:cubicBezTo>
                    <a:pt x="19" y="34"/>
                    <a:pt x="31" y="22"/>
                    <a:pt x="43" y="9"/>
                  </a:cubicBezTo>
                  <a:cubicBezTo>
                    <a:pt x="45" y="6"/>
                    <a:pt x="48" y="3"/>
                    <a:pt x="51" y="0"/>
                  </a:cubicBezTo>
                  <a:cubicBezTo>
                    <a:pt x="56" y="4"/>
                    <a:pt x="60" y="8"/>
                    <a:pt x="65" y="13"/>
                  </a:cubicBezTo>
                  <a:cubicBezTo>
                    <a:pt x="60" y="18"/>
                    <a:pt x="56" y="23"/>
                    <a:pt x="51" y="28"/>
                  </a:cubicBezTo>
                  <a:cubicBezTo>
                    <a:pt x="43" y="38"/>
                    <a:pt x="33" y="47"/>
                    <a:pt x="25" y="57"/>
                  </a:cubicBezTo>
                  <a:cubicBezTo>
                    <a:pt x="17" y="65"/>
                    <a:pt x="18" y="73"/>
                    <a:pt x="26" y="81"/>
                  </a:cubicBezTo>
                  <a:cubicBezTo>
                    <a:pt x="34" y="88"/>
                    <a:pt x="42" y="88"/>
                    <a:pt x="49" y="80"/>
                  </a:cubicBezTo>
                  <a:cubicBezTo>
                    <a:pt x="61" y="66"/>
                    <a:pt x="73" y="53"/>
                    <a:pt x="85" y="40"/>
                  </a:cubicBezTo>
                  <a:cubicBezTo>
                    <a:pt x="87" y="38"/>
                    <a:pt x="88" y="36"/>
                    <a:pt x="89" y="34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2335099" y="5474754"/>
              <a:ext cx="394105" cy="417989"/>
            </a:xfrm>
            <a:custGeom>
              <a:avLst/>
              <a:gdLst>
                <a:gd name="T0" fmla="*/ 46 w 96"/>
                <a:gd name="T1" fmla="*/ 7 h 102"/>
                <a:gd name="T2" fmla="*/ 59 w 96"/>
                <a:gd name="T3" fmla="*/ 0 h 102"/>
                <a:gd name="T4" fmla="*/ 62 w 96"/>
                <a:gd name="T5" fmla="*/ 4 h 102"/>
                <a:gd name="T6" fmla="*/ 88 w 96"/>
                <a:gd name="T7" fmla="*/ 51 h 102"/>
                <a:gd name="T8" fmla="*/ 80 w 96"/>
                <a:gd name="T9" fmla="*/ 87 h 102"/>
                <a:gd name="T10" fmla="*/ 60 w 96"/>
                <a:gd name="T11" fmla="*/ 98 h 102"/>
                <a:gd name="T12" fmla="*/ 31 w 96"/>
                <a:gd name="T13" fmla="*/ 88 h 102"/>
                <a:gd name="T14" fmla="*/ 0 w 96"/>
                <a:gd name="T15" fmla="*/ 33 h 102"/>
                <a:gd name="T16" fmla="*/ 17 w 96"/>
                <a:gd name="T17" fmla="*/ 23 h 102"/>
                <a:gd name="T18" fmla="*/ 39 w 96"/>
                <a:gd name="T19" fmla="*/ 64 h 102"/>
                <a:gd name="T20" fmla="*/ 47 w 96"/>
                <a:gd name="T21" fmla="*/ 77 h 102"/>
                <a:gd name="T22" fmla="*/ 70 w 96"/>
                <a:gd name="T23" fmla="*/ 82 h 102"/>
                <a:gd name="T24" fmla="*/ 76 w 96"/>
                <a:gd name="T25" fmla="*/ 61 h 102"/>
                <a:gd name="T26" fmla="*/ 49 w 96"/>
                <a:gd name="T27" fmla="*/ 14 h 102"/>
                <a:gd name="T28" fmla="*/ 46 w 96"/>
                <a:gd name="T29" fmla="*/ 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102">
                  <a:moveTo>
                    <a:pt x="46" y="7"/>
                  </a:moveTo>
                  <a:cubicBezTo>
                    <a:pt x="51" y="5"/>
                    <a:pt x="55" y="2"/>
                    <a:pt x="59" y="0"/>
                  </a:cubicBezTo>
                  <a:cubicBezTo>
                    <a:pt x="60" y="1"/>
                    <a:pt x="61" y="2"/>
                    <a:pt x="62" y="4"/>
                  </a:cubicBezTo>
                  <a:cubicBezTo>
                    <a:pt x="71" y="20"/>
                    <a:pt x="80" y="35"/>
                    <a:pt x="88" y="51"/>
                  </a:cubicBezTo>
                  <a:cubicBezTo>
                    <a:pt x="96" y="66"/>
                    <a:pt x="94" y="77"/>
                    <a:pt x="80" y="87"/>
                  </a:cubicBezTo>
                  <a:cubicBezTo>
                    <a:pt x="74" y="92"/>
                    <a:pt x="67" y="95"/>
                    <a:pt x="60" y="98"/>
                  </a:cubicBezTo>
                  <a:cubicBezTo>
                    <a:pt x="47" y="102"/>
                    <a:pt x="38" y="99"/>
                    <a:pt x="31" y="88"/>
                  </a:cubicBezTo>
                  <a:cubicBezTo>
                    <a:pt x="20" y="70"/>
                    <a:pt x="11" y="52"/>
                    <a:pt x="0" y="33"/>
                  </a:cubicBezTo>
                  <a:cubicBezTo>
                    <a:pt x="6" y="30"/>
                    <a:pt x="11" y="27"/>
                    <a:pt x="17" y="23"/>
                  </a:cubicBezTo>
                  <a:cubicBezTo>
                    <a:pt x="24" y="37"/>
                    <a:pt x="32" y="50"/>
                    <a:pt x="39" y="64"/>
                  </a:cubicBezTo>
                  <a:cubicBezTo>
                    <a:pt x="42" y="68"/>
                    <a:pt x="44" y="73"/>
                    <a:pt x="47" y="77"/>
                  </a:cubicBezTo>
                  <a:cubicBezTo>
                    <a:pt x="52" y="86"/>
                    <a:pt x="60" y="87"/>
                    <a:pt x="70" y="82"/>
                  </a:cubicBezTo>
                  <a:cubicBezTo>
                    <a:pt x="78" y="77"/>
                    <a:pt x="80" y="69"/>
                    <a:pt x="76" y="61"/>
                  </a:cubicBezTo>
                  <a:cubicBezTo>
                    <a:pt x="67" y="45"/>
                    <a:pt x="58" y="29"/>
                    <a:pt x="49" y="14"/>
                  </a:cubicBezTo>
                  <a:cubicBezTo>
                    <a:pt x="48" y="12"/>
                    <a:pt x="48" y="10"/>
                    <a:pt x="46" y="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12839076" y="1643593"/>
              <a:ext cx="320061" cy="298563"/>
            </a:xfrm>
            <a:custGeom>
              <a:avLst/>
              <a:gdLst>
                <a:gd name="T0" fmla="*/ 50 w 78"/>
                <a:gd name="T1" fmla="*/ 29 h 73"/>
                <a:gd name="T2" fmla="*/ 35 w 78"/>
                <a:gd name="T3" fmla="*/ 23 h 73"/>
                <a:gd name="T4" fmla="*/ 26 w 78"/>
                <a:gd name="T5" fmla="*/ 11 h 73"/>
                <a:gd name="T6" fmla="*/ 42 w 78"/>
                <a:gd name="T7" fmla="*/ 2 h 73"/>
                <a:gd name="T8" fmla="*/ 70 w 78"/>
                <a:gd name="T9" fmla="*/ 19 h 73"/>
                <a:gd name="T10" fmla="*/ 78 w 78"/>
                <a:gd name="T11" fmla="*/ 37 h 73"/>
                <a:gd name="T12" fmla="*/ 65 w 78"/>
                <a:gd name="T13" fmla="*/ 45 h 73"/>
                <a:gd name="T14" fmla="*/ 53 w 78"/>
                <a:gd name="T15" fmla="*/ 41 h 73"/>
                <a:gd name="T16" fmla="*/ 52 w 78"/>
                <a:gd name="T17" fmla="*/ 43 h 73"/>
                <a:gd name="T18" fmla="*/ 57 w 78"/>
                <a:gd name="T19" fmla="*/ 48 h 73"/>
                <a:gd name="T20" fmla="*/ 64 w 78"/>
                <a:gd name="T21" fmla="*/ 55 h 73"/>
                <a:gd name="T22" fmla="*/ 66 w 78"/>
                <a:gd name="T23" fmla="*/ 69 h 73"/>
                <a:gd name="T24" fmla="*/ 53 w 78"/>
                <a:gd name="T25" fmla="*/ 66 h 73"/>
                <a:gd name="T26" fmla="*/ 42 w 78"/>
                <a:gd name="T27" fmla="*/ 56 h 73"/>
                <a:gd name="T28" fmla="*/ 37 w 78"/>
                <a:gd name="T29" fmla="*/ 64 h 73"/>
                <a:gd name="T30" fmla="*/ 29 w 78"/>
                <a:gd name="T31" fmla="*/ 72 h 73"/>
                <a:gd name="T32" fmla="*/ 22 w 78"/>
                <a:gd name="T33" fmla="*/ 72 h 73"/>
                <a:gd name="T34" fmla="*/ 13 w 78"/>
                <a:gd name="T35" fmla="*/ 53 h 73"/>
                <a:gd name="T36" fmla="*/ 19 w 78"/>
                <a:gd name="T37" fmla="*/ 49 h 73"/>
                <a:gd name="T38" fmla="*/ 26 w 78"/>
                <a:gd name="T39" fmla="*/ 49 h 73"/>
                <a:gd name="T40" fmla="*/ 23 w 78"/>
                <a:gd name="T41" fmla="*/ 42 h 73"/>
                <a:gd name="T42" fmla="*/ 5 w 78"/>
                <a:gd name="T43" fmla="*/ 32 h 73"/>
                <a:gd name="T44" fmla="*/ 3 w 78"/>
                <a:gd name="T45" fmla="*/ 20 h 73"/>
                <a:gd name="T46" fmla="*/ 13 w 78"/>
                <a:gd name="T47" fmla="*/ 19 h 73"/>
                <a:gd name="T48" fmla="*/ 31 w 78"/>
                <a:gd name="T49" fmla="*/ 28 h 73"/>
                <a:gd name="T50" fmla="*/ 50 w 78"/>
                <a:gd name="T5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73">
                  <a:moveTo>
                    <a:pt x="50" y="29"/>
                  </a:moveTo>
                  <a:cubicBezTo>
                    <a:pt x="44" y="27"/>
                    <a:pt x="39" y="25"/>
                    <a:pt x="35" y="23"/>
                  </a:cubicBezTo>
                  <a:cubicBezTo>
                    <a:pt x="28" y="21"/>
                    <a:pt x="25" y="16"/>
                    <a:pt x="26" y="11"/>
                  </a:cubicBezTo>
                  <a:cubicBezTo>
                    <a:pt x="28" y="4"/>
                    <a:pt x="35" y="0"/>
                    <a:pt x="42" y="2"/>
                  </a:cubicBezTo>
                  <a:cubicBezTo>
                    <a:pt x="53" y="4"/>
                    <a:pt x="61" y="12"/>
                    <a:pt x="70" y="19"/>
                  </a:cubicBezTo>
                  <a:cubicBezTo>
                    <a:pt x="76" y="24"/>
                    <a:pt x="78" y="30"/>
                    <a:pt x="78" y="37"/>
                  </a:cubicBezTo>
                  <a:cubicBezTo>
                    <a:pt x="78" y="45"/>
                    <a:pt x="72" y="48"/>
                    <a:pt x="65" y="45"/>
                  </a:cubicBezTo>
                  <a:cubicBezTo>
                    <a:pt x="61" y="43"/>
                    <a:pt x="57" y="42"/>
                    <a:pt x="53" y="41"/>
                  </a:cubicBezTo>
                  <a:cubicBezTo>
                    <a:pt x="52" y="42"/>
                    <a:pt x="52" y="42"/>
                    <a:pt x="52" y="43"/>
                  </a:cubicBezTo>
                  <a:cubicBezTo>
                    <a:pt x="53" y="45"/>
                    <a:pt x="55" y="47"/>
                    <a:pt x="57" y="48"/>
                  </a:cubicBezTo>
                  <a:cubicBezTo>
                    <a:pt x="59" y="51"/>
                    <a:pt x="62" y="53"/>
                    <a:pt x="64" y="55"/>
                  </a:cubicBezTo>
                  <a:cubicBezTo>
                    <a:pt x="69" y="60"/>
                    <a:pt x="69" y="66"/>
                    <a:pt x="66" y="69"/>
                  </a:cubicBezTo>
                  <a:cubicBezTo>
                    <a:pt x="61" y="73"/>
                    <a:pt x="57" y="69"/>
                    <a:pt x="53" y="66"/>
                  </a:cubicBezTo>
                  <a:cubicBezTo>
                    <a:pt x="50" y="63"/>
                    <a:pt x="46" y="60"/>
                    <a:pt x="42" y="56"/>
                  </a:cubicBezTo>
                  <a:cubicBezTo>
                    <a:pt x="40" y="59"/>
                    <a:pt x="39" y="61"/>
                    <a:pt x="37" y="64"/>
                  </a:cubicBezTo>
                  <a:cubicBezTo>
                    <a:pt x="35" y="66"/>
                    <a:pt x="32" y="70"/>
                    <a:pt x="29" y="72"/>
                  </a:cubicBezTo>
                  <a:cubicBezTo>
                    <a:pt x="28" y="73"/>
                    <a:pt x="23" y="73"/>
                    <a:pt x="22" y="72"/>
                  </a:cubicBezTo>
                  <a:cubicBezTo>
                    <a:pt x="17" y="67"/>
                    <a:pt x="12" y="61"/>
                    <a:pt x="13" y="53"/>
                  </a:cubicBezTo>
                  <a:cubicBezTo>
                    <a:pt x="13" y="49"/>
                    <a:pt x="14" y="46"/>
                    <a:pt x="19" y="49"/>
                  </a:cubicBezTo>
                  <a:cubicBezTo>
                    <a:pt x="21" y="52"/>
                    <a:pt x="24" y="52"/>
                    <a:pt x="26" y="49"/>
                  </a:cubicBezTo>
                  <a:cubicBezTo>
                    <a:pt x="28" y="45"/>
                    <a:pt x="26" y="43"/>
                    <a:pt x="23" y="42"/>
                  </a:cubicBezTo>
                  <a:cubicBezTo>
                    <a:pt x="17" y="39"/>
                    <a:pt x="11" y="35"/>
                    <a:pt x="5" y="32"/>
                  </a:cubicBezTo>
                  <a:cubicBezTo>
                    <a:pt x="2" y="29"/>
                    <a:pt x="0" y="25"/>
                    <a:pt x="3" y="20"/>
                  </a:cubicBezTo>
                  <a:cubicBezTo>
                    <a:pt x="6" y="15"/>
                    <a:pt x="10" y="17"/>
                    <a:pt x="13" y="19"/>
                  </a:cubicBezTo>
                  <a:cubicBezTo>
                    <a:pt x="19" y="22"/>
                    <a:pt x="25" y="25"/>
                    <a:pt x="31" y="28"/>
                  </a:cubicBezTo>
                  <a:cubicBezTo>
                    <a:pt x="36" y="31"/>
                    <a:pt x="42" y="33"/>
                    <a:pt x="50" y="29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10366972" y="5737491"/>
              <a:ext cx="315282" cy="396491"/>
            </a:xfrm>
            <a:custGeom>
              <a:avLst/>
              <a:gdLst>
                <a:gd name="T0" fmla="*/ 77 w 77"/>
                <a:gd name="T1" fmla="*/ 97 h 97"/>
                <a:gd name="T2" fmla="*/ 62 w 77"/>
                <a:gd name="T3" fmla="*/ 92 h 97"/>
                <a:gd name="T4" fmla="*/ 59 w 77"/>
                <a:gd name="T5" fmla="*/ 88 h 97"/>
                <a:gd name="T6" fmla="*/ 56 w 77"/>
                <a:gd name="T7" fmla="*/ 70 h 97"/>
                <a:gd name="T8" fmla="*/ 39 w 77"/>
                <a:gd name="T9" fmla="*/ 64 h 97"/>
                <a:gd name="T10" fmla="*/ 15 w 77"/>
                <a:gd name="T11" fmla="*/ 72 h 97"/>
                <a:gd name="T12" fmla="*/ 0 w 77"/>
                <a:gd name="T13" fmla="*/ 73 h 97"/>
                <a:gd name="T14" fmla="*/ 16 w 77"/>
                <a:gd name="T15" fmla="*/ 50 h 97"/>
                <a:gd name="T16" fmla="*/ 48 w 77"/>
                <a:gd name="T17" fmla="*/ 4 h 97"/>
                <a:gd name="T18" fmla="*/ 56 w 77"/>
                <a:gd name="T19" fmla="*/ 1 h 97"/>
                <a:gd name="T20" fmla="*/ 73 w 77"/>
                <a:gd name="T21" fmla="*/ 22 h 97"/>
                <a:gd name="T22" fmla="*/ 77 w 77"/>
                <a:gd name="T23" fmla="*/ 87 h 97"/>
                <a:gd name="T24" fmla="*/ 77 w 77"/>
                <a:gd name="T25" fmla="*/ 97 h 97"/>
                <a:gd name="T26" fmla="*/ 31 w 77"/>
                <a:gd name="T27" fmla="*/ 50 h 97"/>
                <a:gd name="T28" fmla="*/ 57 w 77"/>
                <a:gd name="T29" fmla="*/ 57 h 97"/>
                <a:gd name="T30" fmla="*/ 55 w 77"/>
                <a:gd name="T31" fmla="*/ 19 h 97"/>
                <a:gd name="T32" fmla="*/ 53 w 77"/>
                <a:gd name="T33" fmla="*/ 18 h 97"/>
                <a:gd name="T34" fmla="*/ 31 w 77"/>
                <a:gd name="T35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97">
                  <a:moveTo>
                    <a:pt x="77" y="97"/>
                  </a:moveTo>
                  <a:cubicBezTo>
                    <a:pt x="71" y="95"/>
                    <a:pt x="66" y="94"/>
                    <a:pt x="62" y="92"/>
                  </a:cubicBezTo>
                  <a:cubicBezTo>
                    <a:pt x="61" y="92"/>
                    <a:pt x="59" y="89"/>
                    <a:pt x="59" y="88"/>
                  </a:cubicBezTo>
                  <a:cubicBezTo>
                    <a:pt x="58" y="82"/>
                    <a:pt x="59" y="74"/>
                    <a:pt x="56" y="70"/>
                  </a:cubicBezTo>
                  <a:cubicBezTo>
                    <a:pt x="52" y="66"/>
                    <a:pt x="45" y="66"/>
                    <a:pt x="39" y="64"/>
                  </a:cubicBezTo>
                  <a:cubicBezTo>
                    <a:pt x="24" y="60"/>
                    <a:pt x="24" y="60"/>
                    <a:pt x="15" y="72"/>
                  </a:cubicBezTo>
                  <a:cubicBezTo>
                    <a:pt x="11" y="78"/>
                    <a:pt x="8" y="78"/>
                    <a:pt x="0" y="73"/>
                  </a:cubicBezTo>
                  <a:cubicBezTo>
                    <a:pt x="5" y="66"/>
                    <a:pt x="10" y="58"/>
                    <a:pt x="16" y="50"/>
                  </a:cubicBezTo>
                  <a:cubicBezTo>
                    <a:pt x="27" y="35"/>
                    <a:pt x="38" y="19"/>
                    <a:pt x="48" y="4"/>
                  </a:cubicBezTo>
                  <a:cubicBezTo>
                    <a:pt x="50" y="1"/>
                    <a:pt x="52" y="0"/>
                    <a:pt x="56" y="1"/>
                  </a:cubicBezTo>
                  <a:cubicBezTo>
                    <a:pt x="72" y="5"/>
                    <a:pt x="72" y="5"/>
                    <a:pt x="73" y="22"/>
                  </a:cubicBezTo>
                  <a:cubicBezTo>
                    <a:pt x="74" y="44"/>
                    <a:pt x="75" y="65"/>
                    <a:pt x="77" y="87"/>
                  </a:cubicBezTo>
                  <a:cubicBezTo>
                    <a:pt x="77" y="90"/>
                    <a:pt x="77" y="93"/>
                    <a:pt x="77" y="97"/>
                  </a:cubicBezTo>
                  <a:close/>
                  <a:moveTo>
                    <a:pt x="31" y="50"/>
                  </a:moveTo>
                  <a:cubicBezTo>
                    <a:pt x="40" y="52"/>
                    <a:pt x="48" y="54"/>
                    <a:pt x="57" y="57"/>
                  </a:cubicBezTo>
                  <a:cubicBezTo>
                    <a:pt x="56" y="43"/>
                    <a:pt x="55" y="31"/>
                    <a:pt x="55" y="19"/>
                  </a:cubicBezTo>
                  <a:cubicBezTo>
                    <a:pt x="54" y="19"/>
                    <a:pt x="54" y="19"/>
                    <a:pt x="53" y="18"/>
                  </a:cubicBezTo>
                  <a:cubicBezTo>
                    <a:pt x="46" y="28"/>
                    <a:pt x="39" y="38"/>
                    <a:pt x="31" y="5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8566040" y="3793248"/>
              <a:ext cx="401268" cy="370219"/>
            </a:xfrm>
            <a:custGeom>
              <a:avLst/>
              <a:gdLst>
                <a:gd name="T0" fmla="*/ 98 w 98"/>
                <a:gd name="T1" fmla="*/ 68 h 90"/>
                <a:gd name="T2" fmla="*/ 62 w 98"/>
                <a:gd name="T3" fmla="*/ 54 h 90"/>
                <a:gd name="T4" fmla="*/ 51 w 98"/>
                <a:gd name="T5" fmla="*/ 56 h 90"/>
                <a:gd name="T6" fmla="*/ 15 w 98"/>
                <a:gd name="T7" fmla="*/ 90 h 90"/>
                <a:gd name="T8" fmla="*/ 11 w 98"/>
                <a:gd name="T9" fmla="*/ 69 h 90"/>
                <a:gd name="T10" fmla="*/ 14 w 98"/>
                <a:gd name="T11" fmla="*/ 64 h 90"/>
                <a:gd name="T12" fmla="*/ 35 w 98"/>
                <a:gd name="T13" fmla="*/ 44 h 90"/>
                <a:gd name="T14" fmla="*/ 10 w 98"/>
                <a:gd name="T15" fmla="*/ 33 h 90"/>
                <a:gd name="T16" fmla="*/ 0 w 98"/>
                <a:gd name="T17" fmla="*/ 17 h 90"/>
                <a:gd name="T18" fmla="*/ 27 w 98"/>
                <a:gd name="T19" fmla="*/ 27 h 90"/>
                <a:gd name="T20" fmla="*/ 60 w 98"/>
                <a:gd name="T21" fmla="*/ 22 h 90"/>
                <a:gd name="T22" fmla="*/ 84 w 98"/>
                <a:gd name="T23" fmla="*/ 0 h 90"/>
                <a:gd name="T24" fmla="*/ 88 w 98"/>
                <a:gd name="T25" fmla="*/ 20 h 90"/>
                <a:gd name="T26" fmla="*/ 85 w 98"/>
                <a:gd name="T27" fmla="*/ 25 h 90"/>
                <a:gd name="T28" fmla="*/ 66 w 98"/>
                <a:gd name="T29" fmla="*/ 43 h 90"/>
                <a:gd name="T30" fmla="*/ 84 w 98"/>
                <a:gd name="T31" fmla="*/ 50 h 90"/>
                <a:gd name="T32" fmla="*/ 98 w 98"/>
                <a:gd name="T33" fmla="*/ 6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" h="90">
                  <a:moveTo>
                    <a:pt x="98" y="68"/>
                  </a:moveTo>
                  <a:cubicBezTo>
                    <a:pt x="85" y="63"/>
                    <a:pt x="73" y="59"/>
                    <a:pt x="62" y="54"/>
                  </a:cubicBezTo>
                  <a:cubicBezTo>
                    <a:pt x="57" y="52"/>
                    <a:pt x="55" y="53"/>
                    <a:pt x="51" y="56"/>
                  </a:cubicBezTo>
                  <a:cubicBezTo>
                    <a:pt x="40" y="67"/>
                    <a:pt x="28" y="78"/>
                    <a:pt x="15" y="90"/>
                  </a:cubicBezTo>
                  <a:cubicBezTo>
                    <a:pt x="13" y="82"/>
                    <a:pt x="12" y="76"/>
                    <a:pt x="11" y="69"/>
                  </a:cubicBezTo>
                  <a:cubicBezTo>
                    <a:pt x="11" y="68"/>
                    <a:pt x="13" y="65"/>
                    <a:pt x="14" y="64"/>
                  </a:cubicBezTo>
                  <a:cubicBezTo>
                    <a:pt x="21" y="57"/>
                    <a:pt x="27" y="51"/>
                    <a:pt x="35" y="44"/>
                  </a:cubicBezTo>
                  <a:cubicBezTo>
                    <a:pt x="26" y="40"/>
                    <a:pt x="18" y="36"/>
                    <a:pt x="10" y="33"/>
                  </a:cubicBezTo>
                  <a:cubicBezTo>
                    <a:pt x="2" y="31"/>
                    <a:pt x="0" y="25"/>
                    <a:pt x="0" y="17"/>
                  </a:cubicBezTo>
                  <a:cubicBezTo>
                    <a:pt x="10" y="20"/>
                    <a:pt x="19" y="23"/>
                    <a:pt x="27" y="27"/>
                  </a:cubicBezTo>
                  <a:cubicBezTo>
                    <a:pt x="40" y="34"/>
                    <a:pt x="50" y="34"/>
                    <a:pt x="60" y="22"/>
                  </a:cubicBezTo>
                  <a:cubicBezTo>
                    <a:pt x="66" y="14"/>
                    <a:pt x="75" y="8"/>
                    <a:pt x="84" y="0"/>
                  </a:cubicBezTo>
                  <a:cubicBezTo>
                    <a:pt x="85" y="7"/>
                    <a:pt x="87" y="13"/>
                    <a:pt x="88" y="20"/>
                  </a:cubicBezTo>
                  <a:cubicBezTo>
                    <a:pt x="88" y="21"/>
                    <a:pt x="86" y="24"/>
                    <a:pt x="85" y="25"/>
                  </a:cubicBezTo>
                  <a:cubicBezTo>
                    <a:pt x="79" y="31"/>
                    <a:pt x="73" y="36"/>
                    <a:pt x="66" y="43"/>
                  </a:cubicBezTo>
                  <a:cubicBezTo>
                    <a:pt x="73" y="46"/>
                    <a:pt x="78" y="48"/>
                    <a:pt x="84" y="50"/>
                  </a:cubicBezTo>
                  <a:cubicBezTo>
                    <a:pt x="96" y="54"/>
                    <a:pt x="96" y="54"/>
                    <a:pt x="98" y="6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8632917" y="4094199"/>
              <a:ext cx="363054" cy="171972"/>
            </a:xfrm>
            <a:custGeom>
              <a:avLst/>
              <a:gdLst>
                <a:gd name="T0" fmla="*/ 8 w 89"/>
                <a:gd name="T1" fmla="*/ 42 h 42"/>
                <a:gd name="T2" fmla="*/ 7 w 89"/>
                <a:gd name="T3" fmla="*/ 41 h 42"/>
                <a:gd name="T4" fmla="*/ 17 w 89"/>
                <a:gd name="T5" fmla="*/ 19 h 42"/>
                <a:gd name="T6" fmla="*/ 78 w 89"/>
                <a:gd name="T7" fmla="*/ 1 h 42"/>
                <a:gd name="T8" fmla="*/ 86 w 89"/>
                <a:gd name="T9" fmla="*/ 5 h 42"/>
                <a:gd name="T10" fmla="*/ 89 w 89"/>
                <a:gd name="T11" fmla="*/ 18 h 42"/>
                <a:gd name="T12" fmla="*/ 8 w 89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42">
                  <a:moveTo>
                    <a:pt x="8" y="42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0" y="24"/>
                    <a:pt x="0" y="24"/>
                    <a:pt x="17" y="19"/>
                  </a:cubicBezTo>
                  <a:cubicBezTo>
                    <a:pt x="37" y="13"/>
                    <a:pt x="58" y="7"/>
                    <a:pt x="78" y="1"/>
                  </a:cubicBezTo>
                  <a:cubicBezTo>
                    <a:pt x="83" y="0"/>
                    <a:pt x="85" y="0"/>
                    <a:pt x="86" y="5"/>
                  </a:cubicBezTo>
                  <a:cubicBezTo>
                    <a:pt x="87" y="9"/>
                    <a:pt x="88" y="13"/>
                    <a:pt x="89" y="18"/>
                  </a:cubicBezTo>
                  <a:cubicBezTo>
                    <a:pt x="62" y="26"/>
                    <a:pt x="35" y="34"/>
                    <a:pt x="8" y="42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9230043" y="1428628"/>
              <a:ext cx="4120170" cy="4122559"/>
            </a:xfrm>
            <a:custGeom>
              <a:avLst/>
              <a:gdLst>
                <a:gd name="T0" fmla="*/ 505 w 1007"/>
                <a:gd name="T1" fmla="*/ 1006 h 1006"/>
                <a:gd name="T2" fmla="*/ 3 w 1007"/>
                <a:gd name="T3" fmla="*/ 509 h 1006"/>
                <a:gd name="T4" fmla="*/ 505 w 1007"/>
                <a:gd name="T5" fmla="*/ 1 h 1006"/>
                <a:gd name="T6" fmla="*/ 1006 w 1007"/>
                <a:gd name="T7" fmla="*/ 506 h 1006"/>
                <a:gd name="T8" fmla="*/ 505 w 1007"/>
                <a:gd name="T9" fmla="*/ 1006 h 1006"/>
                <a:gd name="T10" fmla="*/ 503 w 1007"/>
                <a:gd name="T11" fmla="*/ 19 h 1006"/>
                <a:gd name="T12" fmla="*/ 22 w 1007"/>
                <a:gd name="T13" fmla="*/ 499 h 1006"/>
                <a:gd name="T14" fmla="*/ 502 w 1007"/>
                <a:gd name="T15" fmla="*/ 984 h 1006"/>
                <a:gd name="T16" fmla="*/ 986 w 1007"/>
                <a:gd name="T17" fmla="*/ 490 h 1006"/>
                <a:gd name="T18" fmla="*/ 503 w 1007"/>
                <a:gd name="T19" fmla="*/ 19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7" h="1006">
                  <a:moveTo>
                    <a:pt x="505" y="1006"/>
                  </a:moveTo>
                  <a:cubicBezTo>
                    <a:pt x="224" y="1002"/>
                    <a:pt x="6" y="782"/>
                    <a:pt x="3" y="509"/>
                  </a:cubicBezTo>
                  <a:cubicBezTo>
                    <a:pt x="0" y="227"/>
                    <a:pt x="223" y="0"/>
                    <a:pt x="505" y="1"/>
                  </a:cubicBezTo>
                  <a:cubicBezTo>
                    <a:pt x="787" y="1"/>
                    <a:pt x="1007" y="228"/>
                    <a:pt x="1006" y="506"/>
                  </a:cubicBezTo>
                  <a:cubicBezTo>
                    <a:pt x="1004" y="780"/>
                    <a:pt x="786" y="1002"/>
                    <a:pt x="505" y="1006"/>
                  </a:cubicBezTo>
                  <a:close/>
                  <a:moveTo>
                    <a:pt x="503" y="19"/>
                  </a:moveTo>
                  <a:cubicBezTo>
                    <a:pt x="235" y="21"/>
                    <a:pt x="23" y="236"/>
                    <a:pt x="22" y="499"/>
                  </a:cubicBezTo>
                  <a:cubicBezTo>
                    <a:pt x="21" y="770"/>
                    <a:pt x="239" y="983"/>
                    <a:pt x="502" y="984"/>
                  </a:cubicBezTo>
                  <a:cubicBezTo>
                    <a:pt x="770" y="985"/>
                    <a:pt x="992" y="764"/>
                    <a:pt x="986" y="490"/>
                  </a:cubicBezTo>
                  <a:cubicBezTo>
                    <a:pt x="980" y="237"/>
                    <a:pt x="774" y="20"/>
                    <a:pt x="503" y="1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3331107" y="4708044"/>
              <a:ext cx="150477" cy="150477"/>
            </a:xfrm>
            <a:custGeom>
              <a:avLst/>
              <a:gdLst>
                <a:gd name="T0" fmla="*/ 37 w 37"/>
                <a:gd name="T1" fmla="*/ 16 h 37"/>
                <a:gd name="T2" fmla="*/ 24 w 37"/>
                <a:gd name="T3" fmla="*/ 37 h 37"/>
                <a:gd name="T4" fmla="*/ 20 w 37"/>
                <a:gd name="T5" fmla="*/ 37 h 37"/>
                <a:gd name="T6" fmla="*/ 2 w 37"/>
                <a:gd name="T7" fmla="*/ 24 h 37"/>
                <a:gd name="T8" fmla="*/ 1 w 37"/>
                <a:gd name="T9" fmla="*/ 19 h 37"/>
                <a:gd name="T10" fmla="*/ 9 w 37"/>
                <a:gd name="T11" fmla="*/ 6 h 37"/>
                <a:gd name="T12" fmla="*/ 25 w 37"/>
                <a:gd name="T13" fmla="*/ 2 h 37"/>
                <a:gd name="T14" fmla="*/ 37 w 37"/>
                <a:gd name="T15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7" y="16"/>
                  </a:moveTo>
                  <a:cubicBezTo>
                    <a:pt x="33" y="23"/>
                    <a:pt x="29" y="30"/>
                    <a:pt x="24" y="37"/>
                  </a:cubicBezTo>
                  <a:cubicBezTo>
                    <a:pt x="24" y="37"/>
                    <a:pt x="21" y="37"/>
                    <a:pt x="20" y="37"/>
                  </a:cubicBezTo>
                  <a:cubicBezTo>
                    <a:pt x="14" y="33"/>
                    <a:pt x="8" y="29"/>
                    <a:pt x="2" y="24"/>
                  </a:cubicBezTo>
                  <a:cubicBezTo>
                    <a:pt x="1" y="24"/>
                    <a:pt x="0" y="20"/>
                    <a:pt x="1" y="19"/>
                  </a:cubicBezTo>
                  <a:cubicBezTo>
                    <a:pt x="3" y="14"/>
                    <a:pt x="6" y="10"/>
                    <a:pt x="9" y="6"/>
                  </a:cubicBezTo>
                  <a:cubicBezTo>
                    <a:pt x="13" y="1"/>
                    <a:pt x="18" y="0"/>
                    <a:pt x="25" y="2"/>
                  </a:cubicBezTo>
                  <a:cubicBezTo>
                    <a:pt x="31" y="4"/>
                    <a:pt x="35" y="9"/>
                    <a:pt x="37" y="16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11881285" y="1108567"/>
              <a:ext cx="95540" cy="78821"/>
            </a:xfrm>
            <a:custGeom>
              <a:avLst/>
              <a:gdLst>
                <a:gd name="T0" fmla="*/ 23 w 23"/>
                <a:gd name="T1" fmla="*/ 0 h 19"/>
                <a:gd name="T2" fmla="*/ 16 w 23"/>
                <a:gd name="T3" fmla="*/ 19 h 19"/>
                <a:gd name="T4" fmla="*/ 0 w 23"/>
                <a:gd name="T5" fmla="*/ 15 h 19"/>
                <a:gd name="T6" fmla="*/ 5 w 23"/>
                <a:gd name="T7" fmla="*/ 2 h 19"/>
                <a:gd name="T8" fmla="*/ 23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3" y="0"/>
                  </a:moveTo>
                  <a:cubicBezTo>
                    <a:pt x="21" y="7"/>
                    <a:pt x="18" y="13"/>
                    <a:pt x="16" y="19"/>
                  </a:cubicBezTo>
                  <a:cubicBezTo>
                    <a:pt x="11" y="18"/>
                    <a:pt x="6" y="16"/>
                    <a:pt x="0" y="15"/>
                  </a:cubicBezTo>
                  <a:cubicBezTo>
                    <a:pt x="4" y="10"/>
                    <a:pt x="9" y="7"/>
                    <a:pt x="5" y="2"/>
                  </a:cubicBezTo>
                  <a:cubicBezTo>
                    <a:pt x="11" y="1"/>
                    <a:pt x="16" y="1"/>
                    <a:pt x="23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11816796" y="1067963"/>
              <a:ext cx="23886" cy="38216"/>
            </a:xfrm>
            <a:custGeom>
              <a:avLst/>
              <a:gdLst>
                <a:gd name="T0" fmla="*/ 3 w 6"/>
                <a:gd name="T1" fmla="*/ 9 h 9"/>
                <a:gd name="T2" fmla="*/ 0 w 6"/>
                <a:gd name="T3" fmla="*/ 2 h 9"/>
                <a:gd name="T4" fmla="*/ 5 w 6"/>
                <a:gd name="T5" fmla="*/ 0 h 9"/>
                <a:gd name="T6" fmla="*/ 6 w 6"/>
                <a:gd name="T7" fmla="*/ 7 h 9"/>
                <a:gd name="T8" fmla="*/ 3 w 6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9"/>
                  </a:moveTo>
                  <a:cubicBezTo>
                    <a:pt x="2" y="7"/>
                    <a:pt x="1" y="4"/>
                    <a:pt x="0" y="2"/>
                  </a:cubicBezTo>
                  <a:cubicBezTo>
                    <a:pt x="1" y="2"/>
                    <a:pt x="3" y="1"/>
                    <a:pt x="5" y="0"/>
                  </a:cubicBezTo>
                  <a:cubicBezTo>
                    <a:pt x="5" y="3"/>
                    <a:pt x="6" y="5"/>
                    <a:pt x="6" y="7"/>
                  </a:cubicBezTo>
                  <a:cubicBezTo>
                    <a:pt x="5" y="8"/>
                    <a:pt x="4" y="8"/>
                    <a:pt x="3" y="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10515060" y="912711"/>
              <a:ext cx="45381" cy="66879"/>
            </a:xfrm>
            <a:custGeom>
              <a:avLst/>
              <a:gdLst>
                <a:gd name="T0" fmla="*/ 3 w 11"/>
                <a:gd name="T1" fmla="*/ 16 h 16"/>
                <a:gd name="T2" fmla="*/ 6 w 11"/>
                <a:gd name="T3" fmla="*/ 1 h 16"/>
                <a:gd name="T4" fmla="*/ 10 w 11"/>
                <a:gd name="T5" fmla="*/ 1 h 16"/>
                <a:gd name="T6" fmla="*/ 10 w 11"/>
                <a:gd name="T7" fmla="*/ 5 h 16"/>
                <a:gd name="T8" fmla="*/ 3 w 1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3" y="16"/>
                  </a:moveTo>
                  <a:cubicBezTo>
                    <a:pt x="0" y="9"/>
                    <a:pt x="1" y="3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11" y="4"/>
                    <a:pt x="10" y="5"/>
                  </a:cubicBezTo>
                  <a:cubicBezTo>
                    <a:pt x="8" y="8"/>
                    <a:pt x="6" y="12"/>
                    <a:pt x="3" y="16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10591491" y="1106179"/>
              <a:ext cx="38216" cy="62100"/>
            </a:xfrm>
            <a:custGeom>
              <a:avLst/>
              <a:gdLst>
                <a:gd name="T0" fmla="*/ 9 w 9"/>
                <a:gd name="T1" fmla="*/ 1 h 15"/>
                <a:gd name="T2" fmla="*/ 2 w 9"/>
                <a:gd name="T3" fmla="*/ 15 h 15"/>
                <a:gd name="T4" fmla="*/ 0 w 9"/>
                <a:gd name="T5" fmla="*/ 14 h 15"/>
                <a:gd name="T6" fmla="*/ 7 w 9"/>
                <a:gd name="T7" fmla="*/ 0 h 15"/>
                <a:gd name="T8" fmla="*/ 9 w 9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"/>
                  </a:moveTo>
                  <a:cubicBezTo>
                    <a:pt x="9" y="7"/>
                    <a:pt x="5" y="11"/>
                    <a:pt x="2" y="15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2" y="9"/>
                    <a:pt x="4" y="4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13847023" y="2653931"/>
              <a:ext cx="143310" cy="102707"/>
            </a:xfrm>
            <a:custGeom>
              <a:avLst/>
              <a:gdLst>
                <a:gd name="T0" fmla="*/ 35 w 35"/>
                <a:gd name="T1" fmla="*/ 24 h 25"/>
                <a:gd name="T2" fmla="*/ 12 w 35"/>
                <a:gd name="T3" fmla="*/ 15 h 25"/>
                <a:gd name="T4" fmla="*/ 0 w 35"/>
                <a:gd name="T5" fmla="*/ 5 h 25"/>
                <a:gd name="T6" fmla="*/ 35 w 35"/>
                <a:gd name="T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5">
                  <a:moveTo>
                    <a:pt x="35" y="24"/>
                  </a:moveTo>
                  <a:cubicBezTo>
                    <a:pt x="26" y="25"/>
                    <a:pt x="17" y="25"/>
                    <a:pt x="12" y="15"/>
                  </a:cubicBezTo>
                  <a:cubicBezTo>
                    <a:pt x="9" y="10"/>
                    <a:pt x="4" y="8"/>
                    <a:pt x="0" y="5"/>
                  </a:cubicBezTo>
                  <a:cubicBezTo>
                    <a:pt x="12" y="0"/>
                    <a:pt x="29" y="8"/>
                    <a:pt x="35" y="24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13744318" y="2520173"/>
              <a:ext cx="57323" cy="57323"/>
            </a:xfrm>
            <a:custGeom>
              <a:avLst/>
              <a:gdLst>
                <a:gd name="T0" fmla="*/ 14 w 14"/>
                <a:gd name="T1" fmla="*/ 0 h 14"/>
                <a:gd name="T2" fmla="*/ 0 w 14"/>
                <a:gd name="T3" fmla="*/ 10 h 14"/>
                <a:gd name="T4" fmla="*/ 14 w 14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9" y="13"/>
                    <a:pt x="7" y="14"/>
                    <a:pt x="0" y="10"/>
                  </a:cubicBezTo>
                  <a:cubicBezTo>
                    <a:pt x="5" y="6"/>
                    <a:pt x="9" y="3"/>
                    <a:pt x="14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11618550" y="5847361"/>
              <a:ext cx="140923" cy="136146"/>
            </a:xfrm>
            <a:custGeom>
              <a:avLst/>
              <a:gdLst>
                <a:gd name="T0" fmla="*/ 4 w 34"/>
                <a:gd name="T1" fmla="*/ 33 h 33"/>
                <a:gd name="T2" fmla="*/ 0 w 34"/>
                <a:gd name="T3" fmla="*/ 7 h 33"/>
                <a:gd name="T4" fmla="*/ 4 w 34"/>
                <a:gd name="T5" fmla="*/ 3 h 33"/>
                <a:gd name="T6" fmla="*/ 18 w 34"/>
                <a:gd name="T7" fmla="*/ 1 h 33"/>
                <a:gd name="T8" fmla="*/ 33 w 34"/>
                <a:gd name="T9" fmla="*/ 14 h 33"/>
                <a:gd name="T10" fmla="*/ 23 w 34"/>
                <a:gd name="T11" fmla="*/ 30 h 33"/>
                <a:gd name="T12" fmla="*/ 4 w 34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3">
                  <a:moveTo>
                    <a:pt x="4" y="33"/>
                  </a:moveTo>
                  <a:cubicBezTo>
                    <a:pt x="2" y="24"/>
                    <a:pt x="1" y="16"/>
                    <a:pt x="0" y="7"/>
                  </a:cubicBezTo>
                  <a:cubicBezTo>
                    <a:pt x="0" y="6"/>
                    <a:pt x="2" y="3"/>
                    <a:pt x="4" y="3"/>
                  </a:cubicBezTo>
                  <a:cubicBezTo>
                    <a:pt x="8" y="2"/>
                    <a:pt x="13" y="1"/>
                    <a:pt x="18" y="1"/>
                  </a:cubicBezTo>
                  <a:cubicBezTo>
                    <a:pt x="26" y="0"/>
                    <a:pt x="32" y="5"/>
                    <a:pt x="33" y="14"/>
                  </a:cubicBezTo>
                  <a:cubicBezTo>
                    <a:pt x="34" y="22"/>
                    <a:pt x="31" y="28"/>
                    <a:pt x="23" y="30"/>
                  </a:cubicBezTo>
                  <a:cubicBezTo>
                    <a:pt x="17" y="31"/>
                    <a:pt x="11" y="32"/>
                    <a:pt x="4" y="33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13233179" y="1497893"/>
              <a:ext cx="71656" cy="26274"/>
            </a:xfrm>
            <a:custGeom>
              <a:avLst/>
              <a:gdLst>
                <a:gd name="T0" fmla="*/ 0 w 18"/>
                <a:gd name="T1" fmla="*/ 0 h 6"/>
                <a:gd name="T2" fmla="*/ 18 w 18"/>
                <a:gd name="T3" fmla="*/ 3 h 6"/>
                <a:gd name="T4" fmla="*/ 17 w 18"/>
                <a:gd name="T5" fmla="*/ 6 h 6"/>
                <a:gd name="T6" fmla="*/ 0 w 18"/>
                <a:gd name="T7" fmla="*/ 3 h 6"/>
                <a:gd name="T8" fmla="*/ 0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0" y="0"/>
                  </a:moveTo>
                  <a:cubicBezTo>
                    <a:pt x="6" y="1"/>
                    <a:pt x="12" y="2"/>
                    <a:pt x="18" y="3"/>
                  </a:cubicBezTo>
                  <a:cubicBezTo>
                    <a:pt x="18" y="4"/>
                    <a:pt x="18" y="5"/>
                    <a:pt x="17" y="6"/>
                  </a:cubicBezTo>
                  <a:cubicBezTo>
                    <a:pt x="12" y="5"/>
                    <a:pt x="6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225267" y="5016162"/>
              <a:ext cx="236463" cy="224519"/>
            </a:xfrm>
            <a:custGeom>
              <a:avLst/>
              <a:gdLst>
                <a:gd name="T0" fmla="*/ 14 w 58"/>
                <a:gd name="T1" fmla="*/ 55 h 55"/>
                <a:gd name="T2" fmla="*/ 2 w 58"/>
                <a:gd name="T3" fmla="*/ 47 h 55"/>
                <a:gd name="T4" fmla="*/ 2 w 58"/>
                <a:gd name="T5" fmla="*/ 33 h 55"/>
                <a:gd name="T6" fmla="*/ 35 w 58"/>
                <a:gd name="T7" fmla="*/ 3 h 55"/>
                <a:gd name="T8" fmla="*/ 51 w 58"/>
                <a:gd name="T9" fmla="*/ 6 h 55"/>
                <a:gd name="T10" fmla="*/ 55 w 58"/>
                <a:gd name="T11" fmla="*/ 23 h 55"/>
                <a:gd name="T12" fmla="*/ 14 w 5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14" y="55"/>
                  </a:moveTo>
                  <a:cubicBezTo>
                    <a:pt x="8" y="55"/>
                    <a:pt x="4" y="52"/>
                    <a:pt x="2" y="47"/>
                  </a:cubicBezTo>
                  <a:cubicBezTo>
                    <a:pt x="0" y="43"/>
                    <a:pt x="0" y="37"/>
                    <a:pt x="2" y="33"/>
                  </a:cubicBezTo>
                  <a:cubicBezTo>
                    <a:pt x="10" y="20"/>
                    <a:pt x="21" y="10"/>
                    <a:pt x="35" y="3"/>
                  </a:cubicBezTo>
                  <a:cubicBezTo>
                    <a:pt x="41" y="0"/>
                    <a:pt x="46" y="1"/>
                    <a:pt x="51" y="6"/>
                  </a:cubicBezTo>
                  <a:cubicBezTo>
                    <a:pt x="56" y="11"/>
                    <a:pt x="58" y="17"/>
                    <a:pt x="55" y="23"/>
                  </a:cubicBezTo>
                  <a:cubicBezTo>
                    <a:pt x="45" y="38"/>
                    <a:pt x="32" y="50"/>
                    <a:pt x="14" y="55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0493563" y="5811533"/>
              <a:ext cx="107484" cy="157642"/>
            </a:xfrm>
            <a:custGeom>
              <a:avLst/>
              <a:gdLst>
                <a:gd name="T0" fmla="*/ 0 w 26"/>
                <a:gd name="T1" fmla="*/ 32 h 39"/>
                <a:gd name="T2" fmla="*/ 22 w 26"/>
                <a:gd name="T3" fmla="*/ 0 h 39"/>
                <a:gd name="T4" fmla="*/ 24 w 26"/>
                <a:gd name="T5" fmla="*/ 1 h 39"/>
                <a:gd name="T6" fmla="*/ 26 w 26"/>
                <a:gd name="T7" fmla="*/ 39 h 39"/>
                <a:gd name="T8" fmla="*/ 0 w 26"/>
                <a:gd name="T9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0" y="32"/>
                  </a:moveTo>
                  <a:cubicBezTo>
                    <a:pt x="8" y="20"/>
                    <a:pt x="15" y="10"/>
                    <a:pt x="22" y="0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3"/>
                    <a:pt x="25" y="25"/>
                    <a:pt x="26" y="39"/>
                  </a:cubicBezTo>
                  <a:cubicBezTo>
                    <a:pt x="17" y="36"/>
                    <a:pt x="9" y="34"/>
                    <a:pt x="0" y="32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9316030" y="1507447"/>
              <a:ext cx="3974472" cy="3957754"/>
            </a:xfrm>
            <a:custGeom>
              <a:avLst/>
              <a:gdLst>
                <a:gd name="T0" fmla="*/ 481 w 971"/>
                <a:gd name="T1" fmla="*/ 965 h 966"/>
                <a:gd name="T2" fmla="*/ 396 w 971"/>
                <a:gd name="T3" fmla="*/ 499 h 966"/>
                <a:gd name="T4" fmla="*/ 403 w 971"/>
                <a:gd name="T5" fmla="*/ 363 h 966"/>
                <a:gd name="T6" fmla="*/ 352 w 971"/>
                <a:gd name="T7" fmla="*/ 363 h 966"/>
                <a:gd name="T8" fmla="*/ 347 w 971"/>
                <a:gd name="T9" fmla="*/ 554 h 966"/>
                <a:gd name="T10" fmla="*/ 304 w 971"/>
                <a:gd name="T11" fmla="*/ 575 h 966"/>
                <a:gd name="T12" fmla="*/ 309 w 971"/>
                <a:gd name="T13" fmla="*/ 406 h 966"/>
                <a:gd name="T14" fmla="*/ 283 w 971"/>
                <a:gd name="T15" fmla="*/ 343 h 966"/>
                <a:gd name="T16" fmla="*/ 263 w 971"/>
                <a:gd name="T17" fmla="*/ 441 h 966"/>
                <a:gd name="T18" fmla="*/ 244 w 971"/>
                <a:gd name="T19" fmla="*/ 508 h 966"/>
                <a:gd name="T20" fmla="*/ 230 w 971"/>
                <a:gd name="T21" fmla="*/ 368 h 966"/>
                <a:gd name="T22" fmla="*/ 302 w 971"/>
                <a:gd name="T23" fmla="*/ 286 h 966"/>
                <a:gd name="T24" fmla="*/ 318 w 971"/>
                <a:gd name="T25" fmla="*/ 152 h 966"/>
                <a:gd name="T26" fmla="*/ 263 w 971"/>
                <a:gd name="T27" fmla="*/ 119 h 966"/>
                <a:gd name="T28" fmla="*/ 267 w 971"/>
                <a:gd name="T29" fmla="*/ 186 h 966"/>
                <a:gd name="T30" fmla="*/ 202 w 971"/>
                <a:gd name="T31" fmla="*/ 319 h 966"/>
                <a:gd name="T32" fmla="*/ 175 w 971"/>
                <a:gd name="T33" fmla="*/ 490 h 966"/>
                <a:gd name="T34" fmla="*/ 257 w 971"/>
                <a:gd name="T35" fmla="*/ 578 h 966"/>
                <a:gd name="T36" fmla="*/ 263 w 971"/>
                <a:gd name="T37" fmla="*/ 763 h 966"/>
                <a:gd name="T38" fmla="*/ 287 w 971"/>
                <a:gd name="T39" fmla="*/ 852 h 966"/>
                <a:gd name="T40" fmla="*/ 307 w 971"/>
                <a:gd name="T41" fmla="*/ 754 h 966"/>
                <a:gd name="T42" fmla="*/ 312 w 971"/>
                <a:gd name="T43" fmla="*/ 647 h 966"/>
                <a:gd name="T44" fmla="*/ 376 w 971"/>
                <a:gd name="T45" fmla="*/ 605 h 966"/>
                <a:gd name="T46" fmla="*/ 413 w 971"/>
                <a:gd name="T47" fmla="*/ 542 h 966"/>
                <a:gd name="T48" fmla="*/ 487 w 971"/>
                <a:gd name="T49" fmla="*/ 451 h 966"/>
                <a:gd name="T50" fmla="*/ 473 w 971"/>
                <a:gd name="T51" fmla="*/ 304 h 966"/>
                <a:gd name="T52" fmla="*/ 408 w 971"/>
                <a:gd name="T53" fmla="*/ 229 h 966"/>
                <a:gd name="T54" fmla="*/ 390 w 971"/>
                <a:gd name="T55" fmla="*/ 114 h 966"/>
                <a:gd name="T56" fmla="*/ 356 w 971"/>
                <a:gd name="T57" fmla="*/ 139 h 966"/>
                <a:gd name="T58" fmla="*/ 388 w 971"/>
                <a:gd name="T59" fmla="*/ 293 h 966"/>
                <a:gd name="T60" fmla="*/ 442 w 971"/>
                <a:gd name="T61" fmla="*/ 357 h 966"/>
                <a:gd name="T62" fmla="*/ 396 w 971"/>
                <a:gd name="T63" fmla="*/ 499 h 966"/>
                <a:gd name="T64" fmla="*/ 713 w 971"/>
                <a:gd name="T65" fmla="*/ 194 h 966"/>
                <a:gd name="T66" fmla="*/ 618 w 971"/>
                <a:gd name="T67" fmla="*/ 251 h 966"/>
                <a:gd name="T68" fmla="*/ 521 w 971"/>
                <a:gd name="T69" fmla="*/ 335 h 966"/>
                <a:gd name="T70" fmla="*/ 515 w 971"/>
                <a:gd name="T71" fmla="*/ 576 h 966"/>
                <a:gd name="T72" fmla="*/ 425 w 971"/>
                <a:gd name="T73" fmla="*/ 817 h 966"/>
                <a:gd name="T74" fmla="*/ 473 w 971"/>
                <a:gd name="T75" fmla="*/ 826 h 966"/>
                <a:gd name="T76" fmla="*/ 529 w 971"/>
                <a:gd name="T77" fmla="*/ 709 h 966"/>
                <a:gd name="T78" fmla="*/ 564 w 971"/>
                <a:gd name="T79" fmla="*/ 522 h 966"/>
                <a:gd name="T80" fmla="*/ 565 w 971"/>
                <a:gd name="T81" fmla="*/ 374 h 966"/>
                <a:gd name="T82" fmla="*/ 590 w 971"/>
                <a:gd name="T83" fmla="*/ 297 h 966"/>
                <a:gd name="T84" fmla="*/ 708 w 971"/>
                <a:gd name="T85" fmla="*/ 283 h 966"/>
                <a:gd name="T86" fmla="*/ 762 w 971"/>
                <a:gd name="T87" fmla="*/ 169 h 966"/>
                <a:gd name="T88" fmla="*/ 614 w 971"/>
                <a:gd name="T89" fmla="*/ 119 h 966"/>
                <a:gd name="T90" fmla="*/ 515 w 971"/>
                <a:gd name="T91" fmla="*/ 128 h 966"/>
                <a:gd name="T92" fmla="*/ 565 w 971"/>
                <a:gd name="T93" fmla="*/ 174 h 966"/>
                <a:gd name="T94" fmla="*/ 606 w 971"/>
                <a:gd name="T95" fmla="*/ 485 h 966"/>
                <a:gd name="T96" fmla="*/ 627 w 971"/>
                <a:gd name="T97" fmla="*/ 640 h 966"/>
                <a:gd name="T98" fmla="*/ 685 w 971"/>
                <a:gd name="T99" fmla="*/ 831 h 966"/>
                <a:gd name="T100" fmla="*/ 735 w 971"/>
                <a:gd name="T101" fmla="*/ 819 h 966"/>
                <a:gd name="T102" fmla="*/ 659 w 971"/>
                <a:gd name="T103" fmla="*/ 585 h 966"/>
                <a:gd name="T104" fmla="*/ 654 w 971"/>
                <a:gd name="T105" fmla="*/ 414 h 966"/>
                <a:gd name="T106" fmla="*/ 725 w 971"/>
                <a:gd name="T107" fmla="*/ 455 h 966"/>
                <a:gd name="T108" fmla="*/ 723 w 971"/>
                <a:gd name="T109" fmla="*/ 603 h 966"/>
                <a:gd name="T110" fmla="*/ 771 w 971"/>
                <a:gd name="T111" fmla="*/ 571 h 966"/>
                <a:gd name="T112" fmla="*/ 766 w 971"/>
                <a:gd name="T113" fmla="*/ 428 h 966"/>
                <a:gd name="T114" fmla="*/ 638 w 971"/>
                <a:gd name="T115" fmla="*/ 353 h 966"/>
                <a:gd name="T116" fmla="*/ 606 w 971"/>
                <a:gd name="T117" fmla="*/ 485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1" h="966">
                  <a:moveTo>
                    <a:pt x="482" y="0"/>
                  </a:moveTo>
                  <a:cubicBezTo>
                    <a:pt x="753" y="1"/>
                    <a:pt x="959" y="218"/>
                    <a:pt x="965" y="471"/>
                  </a:cubicBezTo>
                  <a:cubicBezTo>
                    <a:pt x="971" y="745"/>
                    <a:pt x="749" y="966"/>
                    <a:pt x="481" y="965"/>
                  </a:cubicBezTo>
                  <a:cubicBezTo>
                    <a:pt x="218" y="964"/>
                    <a:pt x="0" y="751"/>
                    <a:pt x="1" y="480"/>
                  </a:cubicBezTo>
                  <a:cubicBezTo>
                    <a:pt x="2" y="217"/>
                    <a:pt x="214" y="2"/>
                    <a:pt x="482" y="0"/>
                  </a:cubicBezTo>
                  <a:close/>
                  <a:moveTo>
                    <a:pt x="396" y="499"/>
                  </a:moveTo>
                  <a:cubicBezTo>
                    <a:pt x="396" y="495"/>
                    <a:pt x="396" y="492"/>
                    <a:pt x="396" y="489"/>
                  </a:cubicBezTo>
                  <a:cubicBezTo>
                    <a:pt x="397" y="474"/>
                    <a:pt x="398" y="460"/>
                    <a:pt x="398" y="446"/>
                  </a:cubicBezTo>
                  <a:cubicBezTo>
                    <a:pt x="398" y="418"/>
                    <a:pt x="400" y="391"/>
                    <a:pt x="403" y="363"/>
                  </a:cubicBezTo>
                  <a:cubicBezTo>
                    <a:pt x="405" y="347"/>
                    <a:pt x="400" y="340"/>
                    <a:pt x="383" y="339"/>
                  </a:cubicBezTo>
                  <a:cubicBezTo>
                    <a:pt x="377" y="339"/>
                    <a:pt x="371" y="340"/>
                    <a:pt x="365" y="340"/>
                  </a:cubicBezTo>
                  <a:cubicBezTo>
                    <a:pt x="355" y="341"/>
                    <a:pt x="350" y="351"/>
                    <a:pt x="352" y="363"/>
                  </a:cubicBezTo>
                  <a:cubicBezTo>
                    <a:pt x="358" y="398"/>
                    <a:pt x="354" y="433"/>
                    <a:pt x="354" y="468"/>
                  </a:cubicBezTo>
                  <a:cubicBezTo>
                    <a:pt x="354" y="474"/>
                    <a:pt x="355" y="479"/>
                    <a:pt x="354" y="484"/>
                  </a:cubicBezTo>
                  <a:cubicBezTo>
                    <a:pt x="352" y="507"/>
                    <a:pt x="349" y="531"/>
                    <a:pt x="347" y="554"/>
                  </a:cubicBezTo>
                  <a:cubicBezTo>
                    <a:pt x="346" y="566"/>
                    <a:pt x="342" y="577"/>
                    <a:pt x="333" y="585"/>
                  </a:cubicBezTo>
                  <a:cubicBezTo>
                    <a:pt x="328" y="590"/>
                    <a:pt x="322" y="593"/>
                    <a:pt x="314" y="591"/>
                  </a:cubicBezTo>
                  <a:cubicBezTo>
                    <a:pt x="307" y="588"/>
                    <a:pt x="305" y="582"/>
                    <a:pt x="304" y="575"/>
                  </a:cubicBezTo>
                  <a:cubicBezTo>
                    <a:pt x="303" y="554"/>
                    <a:pt x="302" y="533"/>
                    <a:pt x="302" y="512"/>
                  </a:cubicBezTo>
                  <a:cubicBezTo>
                    <a:pt x="303" y="487"/>
                    <a:pt x="304" y="462"/>
                    <a:pt x="306" y="438"/>
                  </a:cubicBezTo>
                  <a:cubicBezTo>
                    <a:pt x="306" y="427"/>
                    <a:pt x="307" y="416"/>
                    <a:pt x="309" y="406"/>
                  </a:cubicBezTo>
                  <a:cubicBezTo>
                    <a:pt x="311" y="391"/>
                    <a:pt x="315" y="377"/>
                    <a:pt x="317" y="362"/>
                  </a:cubicBezTo>
                  <a:cubicBezTo>
                    <a:pt x="318" y="354"/>
                    <a:pt x="313" y="347"/>
                    <a:pt x="304" y="346"/>
                  </a:cubicBezTo>
                  <a:cubicBezTo>
                    <a:pt x="297" y="344"/>
                    <a:pt x="290" y="344"/>
                    <a:pt x="283" y="343"/>
                  </a:cubicBezTo>
                  <a:cubicBezTo>
                    <a:pt x="272" y="343"/>
                    <a:pt x="265" y="351"/>
                    <a:pt x="265" y="363"/>
                  </a:cubicBezTo>
                  <a:cubicBezTo>
                    <a:pt x="266" y="379"/>
                    <a:pt x="266" y="395"/>
                    <a:pt x="265" y="411"/>
                  </a:cubicBezTo>
                  <a:cubicBezTo>
                    <a:pt x="265" y="421"/>
                    <a:pt x="264" y="431"/>
                    <a:pt x="263" y="441"/>
                  </a:cubicBezTo>
                  <a:cubicBezTo>
                    <a:pt x="262" y="461"/>
                    <a:pt x="260" y="480"/>
                    <a:pt x="259" y="500"/>
                  </a:cubicBezTo>
                  <a:cubicBezTo>
                    <a:pt x="259" y="502"/>
                    <a:pt x="258" y="504"/>
                    <a:pt x="257" y="505"/>
                  </a:cubicBezTo>
                  <a:cubicBezTo>
                    <a:pt x="254" y="511"/>
                    <a:pt x="250" y="512"/>
                    <a:pt x="244" y="508"/>
                  </a:cubicBezTo>
                  <a:cubicBezTo>
                    <a:pt x="235" y="501"/>
                    <a:pt x="228" y="491"/>
                    <a:pt x="223" y="481"/>
                  </a:cubicBezTo>
                  <a:cubicBezTo>
                    <a:pt x="213" y="457"/>
                    <a:pt x="216" y="431"/>
                    <a:pt x="220" y="407"/>
                  </a:cubicBezTo>
                  <a:cubicBezTo>
                    <a:pt x="222" y="393"/>
                    <a:pt x="226" y="380"/>
                    <a:pt x="230" y="368"/>
                  </a:cubicBezTo>
                  <a:cubicBezTo>
                    <a:pt x="234" y="354"/>
                    <a:pt x="241" y="343"/>
                    <a:pt x="251" y="333"/>
                  </a:cubicBezTo>
                  <a:cubicBezTo>
                    <a:pt x="263" y="322"/>
                    <a:pt x="276" y="312"/>
                    <a:pt x="288" y="301"/>
                  </a:cubicBezTo>
                  <a:cubicBezTo>
                    <a:pt x="293" y="297"/>
                    <a:pt x="298" y="292"/>
                    <a:pt x="302" y="286"/>
                  </a:cubicBezTo>
                  <a:cubicBezTo>
                    <a:pt x="309" y="275"/>
                    <a:pt x="314" y="263"/>
                    <a:pt x="314" y="249"/>
                  </a:cubicBezTo>
                  <a:cubicBezTo>
                    <a:pt x="315" y="230"/>
                    <a:pt x="316" y="211"/>
                    <a:pt x="317" y="192"/>
                  </a:cubicBezTo>
                  <a:cubicBezTo>
                    <a:pt x="317" y="179"/>
                    <a:pt x="317" y="165"/>
                    <a:pt x="318" y="152"/>
                  </a:cubicBezTo>
                  <a:cubicBezTo>
                    <a:pt x="319" y="142"/>
                    <a:pt x="317" y="132"/>
                    <a:pt x="315" y="122"/>
                  </a:cubicBezTo>
                  <a:cubicBezTo>
                    <a:pt x="314" y="119"/>
                    <a:pt x="310" y="115"/>
                    <a:pt x="307" y="114"/>
                  </a:cubicBezTo>
                  <a:cubicBezTo>
                    <a:pt x="292" y="111"/>
                    <a:pt x="277" y="110"/>
                    <a:pt x="263" y="119"/>
                  </a:cubicBezTo>
                  <a:cubicBezTo>
                    <a:pt x="261" y="120"/>
                    <a:pt x="258" y="123"/>
                    <a:pt x="258" y="125"/>
                  </a:cubicBezTo>
                  <a:cubicBezTo>
                    <a:pt x="258" y="131"/>
                    <a:pt x="257" y="137"/>
                    <a:pt x="258" y="143"/>
                  </a:cubicBezTo>
                  <a:cubicBezTo>
                    <a:pt x="261" y="157"/>
                    <a:pt x="266" y="171"/>
                    <a:pt x="267" y="186"/>
                  </a:cubicBezTo>
                  <a:cubicBezTo>
                    <a:pt x="269" y="203"/>
                    <a:pt x="269" y="221"/>
                    <a:pt x="269" y="238"/>
                  </a:cubicBezTo>
                  <a:cubicBezTo>
                    <a:pt x="269" y="252"/>
                    <a:pt x="258" y="260"/>
                    <a:pt x="249" y="269"/>
                  </a:cubicBezTo>
                  <a:cubicBezTo>
                    <a:pt x="234" y="286"/>
                    <a:pt x="217" y="302"/>
                    <a:pt x="202" y="319"/>
                  </a:cubicBezTo>
                  <a:cubicBezTo>
                    <a:pt x="192" y="330"/>
                    <a:pt x="185" y="341"/>
                    <a:pt x="181" y="355"/>
                  </a:cubicBezTo>
                  <a:cubicBezTo>
                    <a:pt x="176" y="374"/>
                    <a:pt x="168" y="393"/>
                    <a:pt x="166" y="413"/>
                  </a:cubicBezTo>
                  <a:cubicBezTo>
                    <a:pt x="164" y="439"/>
                    <a:pt x="168" y="465"/>
                    <a:pt x="175" y="490"/>
                  </a:cubicBezTo>
                  <a:cubicBezTo>
                    <a:pt x="182" y="515"/>
                    <a:pt x="198" y="534"/>
                    <a:pt x="217" y="551"/>
                  </a:cubicBezTo>
                  <a:cubicBezTo>
                    <a:pt x="227" y="560"/>
                    <a:pt x="239" y="568"/>
                    <a:pt x="253" y="573"/>
                  </a:cubicBezTo>
                  <a:cubicBezTo>
                    <a:pt x="255" y="574"/>
                    <a:pt x="257" y="576"/>
                    <a:pt x="257" y="578"/>
                  </a:cubicBezTo>
                  <a:cubicBezTo>
                    <a:pt x="259" y="598"/>
                    <a:pt x="261" y="617"/>
                    <a:pt x="261" y="637"/>
                  </a:cubicBezTo>
                  <a:cubicBezTo>
                    <a:pt x="262" y="651"/>
                    <a:pt x="262" y="664"/>
                    <a:pt x="262" y="678"/>
                  </a:cubicBezTo>
                  <a:cubicBezTo>
                    <a:pt x="262" y="706"/>
                    <a:pt x="263" y="735"/>
                    <a:pt x="263" y="763"/>
                  </a:cubicBezTo>
                  <a:cubicBezTo>
                    <a:pt x="263" y="786"/>
                    <a:pt x="264" y="810"/>
                    <a:pt x="265" y="833"/>
                  </a:cubicBezTo>
                  <a:cubicBezTo>
                    <a:pt x="265" y="839"/>
                    <a:pt x="266" y="844"/>
                    <a:pt x="272" y="847"/>
                  </a:cubicBezTo>
                  <a:cubicBezTo>
                    <a:pt x="277" y="849"/>
                    <a:pt x="282" y="852"/>
                    <a:pt x="287" y="852"/>
                  </a:cubicBezTo>
                  <a:cubicBezTo>
                    <a:pt x="301" y="853"/>
                    <a:pt x="311" y="848"/>
                    <a:pt x="310" y="832"/>
                  </a:cubicBezTo>
                  <a:cubicBezTo>
                    <a:pt x="310" y="818"/>
                    <a:pt x="310" y="803"/>
                    <a:pt x="310" y="789"/>
                  </a:cubicBezTo>
                  <a:cubicBezTo>
                    <a:pt x="309" y="777"/>
                    <a:pt x="307" y="765"/>
                    <a:pt x="307" y="754"/>
                  </a:cubicBezTo>
                  <a:cubicBezTo>
                    <a:pt x="306" y="739"/>
                    <a:pt x="305" y="724"/>
                    <a:pt x="305" y="710"/>
                  </a:cubicBezTo>
                  <a:cubicBezTo>
                    <a:pt x="305" y="692"/>
                    <a:pt x="305" y="675"/>
                    <a:pt x="305" y="657"/>
                  </a:cubicBezTo>
                  <a:cubicBezTo>
                    <a:pt x="305" y="652"/>
                    <a:pt x="308" y="649"/>
                    <a:pt x="312" y="647"/>
                  </a:cubicBezTo>
                  <a:cubicBezTo>
                    <a:pt x="320" y="645"/>
                    <a:pt x="327" y="643"/>
                    <a:pt x="335" y="640"/>
                  </a:cubicBezTo>
                  <a:cubicBezTo>
                    <a:pt x="343" y="637"/>
                    <a:pt x="351" y="634"/>
                    <a:pt x="358" y="629"/>
                  </a:cubicBezTo>
                  <a:cubicBezTo>
                    <a:pt x="367" y="623"/>
                    <a:pt x="374" y="616"/>
                    <a:pt x="376" y="605"/>
                  </a:cubicBezTo>
                  <a:cubicBezTo>
                    <a:pt x="378" y="596"/>
                    <a:pt x="380" y="588"/>
                    <a:pt x="383" y="579"/>
                  </a:cubicBezTo>
                  <a:cubicBezTo>
                    <a:pt x="385" y="573"/>
                    <a:pt x="386" y="566"/>
                    <a:pt x="390" y="561"/>
                  </a:cubicBezTo>
                  <a:cubicBezTo>
                    <a:pt x="397" y="554"/>
                    <a:pt x="405" y="548"/>
                    <a:pt x="413" y="542"/>
                  </a:cubicBezTo>
                  <a:cubicBezTo>
                    <a:pt x="421" y="536"/>
                    <a:pt x="430" y="531"/>
                    <a:pt x="438" y="525"/>
                  </a:cubicBezTo>
                  <a:cubicBezTo>
                    <a:pt x="447" y="518"/>
                    <a:pt x="455" y="510"/>
                    <a:pt x="463" y="502"/>
                  </a:cubicBezTo>
                  <a:cubicBezTo>
                    <a:pt x="476" y="488"/>
                    <a:pt x="481" y="469"/>
                    <a:pt x="487" y="451"/>
                  </a:cubicBezTo>
                  <a:cubicBezTo>
                    <a:pt x="495" y="430"/>
                    <a:pt x="491" y="407"/>
                    <a:pt x="491" y="385"/>
                  </a:cubicBezTo>
                  <a:cubicBezTo>
                    <a:pt x="492" y="372"/>
                    <a:pt x="488" y="359"/>
                    <a:pt x="486" y="345"/>
                  </a:cubicBezTo>
                  <a:cubicBezTo>
                    <a:pt x="485" y="330"/>
                    <a:pt x="479" y="317"/>
                    <a:pt x="473" y="304"/>
                  </a:cubicBezTo>
                  <a:cubicBezTo>
                    <a:pt x="471" y="300"/>
                    <a:pt x="469" y="297"/>
                    <a:pt x="467" y="294"/>
                  </a:cubicBezTo>
                  <a:cubicBezTo>
                    <a:pt x="456" y="286"/>
                    <a:pt x="446" y="277"/>
                    <a:pt x="435" y="269"/>
                  </a:cubicBezTo>
                  <a:cubicBezTo>
                    <a:pt x="422" y="258"/>
                    <a:pt x="410" y="248"/>
                    <a:pt x="408" y="229"/>
                  </a:cubicBezTo>
                  <a:cubicBezTo>
                    <a:pt x="406" y="214"/>
                    <a:pt x="403" y="198"/>
                    <a:pt x="407" y="183"/>
                  </a:cubicBezTo>
                  <a:cubicBezTo>
                    <a:pt x="411" y="171"/>
                    <a:pt x="413" y="158"/>
                    <a:pt x="416" y="146"/>
                  </a:cubicBezTo>
                  <a:cubicBezTo>
                    <a:pt x="420" y="126"/>
                    <a:pt x="410" y="115"/>
                    <a:pt x="390" y="114"/>
                  </a:cubicBezTo>
                  <a:cubicBezTo>
                    <a:pt x="384" y="113"/>
                    <a:pt x="378" y="114"/>
                    <a:pt x="372" y="114"/>
                  </a:cubicBezTo>
                  <a:cubicBezTo>
                    <a:pt x="364" y="114"/>
                    <a:pt x="360" y="118"/>
                    <a:pt x="358" y="124"/>
                  </a:cubicBezTo>
                  <a:cubicBezTo>
                    <a:pt x="357" y="129"/>
                    <a:pt x="356" y="134"/>
                    <a:pt x="356" y="139"/>
                  </a:cubicBezTo>
                  <a:cubicBezTo>
                    <a:pt x="357" y="159"/>
                    <a:pt x="359" y="180"/>
                    <a:pt x="360" y="200"/>
                  </a:cubicBezTo>
                  <a:cubicBezTo>
                    <a:pt x="361" y="216"/>
                    <a:pt x="362" y="231"/>
                    <a:pt x="364" y="247"/>
                  </a:cubicBezTo>
                  <a:cubicBezTo>
                    <a:pt x="367" y="265"/>
                    <a:pt x="374" y="281"/>
                    <a:pt x="388" y="293"/>
                  </a:cubicBezTo>
                  <a:cubicBezTo>
                    <a:pt x="394" y="298"/>
                    <a:pt x="400" y="302"/>
                    <a:pt x="405" y="307"/>
                  </a:cubicBezTo>
                  <a:cubicBezTo>
                    <a:pt x="414" y="315"/>
                    <a:pt x="425" y="320"/>
                    <a:pt x="431" y="331"/>
                  </a:cubicBezTo>
                  <a:cubicBezTo>
                    <a:pt x="436" y="339"/>
                    <a:pt x="442" y="347"/>
                    <a:pt x="442" y="357"/>
                  </a:cubicBezTo>
                  <a:cubicBezTo>
                    <a:pt x="442" y="379"/>
                    <a:pt x="447" y="401"/>
                    <a:pt x="444" y="424"/>
                  </a:cubicBezTo>
                  <a:cubicBezTo>
                    <a:pt x="442" y="444"/>
                    <a:pt x="439" y="462"/>
                    <a:pt x="426" y="479"/>
                  </a:cubicBezTo>
                  <a:cubicBezTo>
                    <a:pt x="418" y="488"/>
                    <a:pt x="409" y="495"/>
                    <a:pt x="396" y="499"/>
                  </a:cubicBezTo>
                  <a:close/>
                  <a:moveTo>
                    <a:pt x="662" y="162"/>
                  </a:moveTo>
                  <a:cubicBezTo>
                    <a:pt x="678" y="160"/>
                    <a:pt x="692" y="163"/>
                    <a:pt x="704" y="175"/>
                  </a:cubicBezTo>
                  <a:cubicBezTo>
                    <a:pt x="710" y="180"/>
                    <a:pt x="713" y="186"/>
                    <a:pt x="713" y="194"/>
                  </a:cubicBezTo>
                  <a:cubicBezTo>
                    <a:pt x="715" y="215"/>
                    <a:pt x="698" y="237"/>
                    <a:pt x="678" y="241"/>
                  </a:cubicBezTo>
                  <a:cubicBezTo>
                    <a:pt x="671" y="243"/>
                    <a:pt x="664" y="245"/>
                    <a:pt x="656" y="246"/>
                  </a:cubicBezTo>
                  <a:cubicBezTo>
                    <a:pt x="643" y="248"/>
                    <a:pt x="630" y="250"/>
                    <a:pt x="618" y="251"/>
                  </a:cubicBezTo>
                  <a:cubicBezTo>
                    <a:pt x="609" y="252"/>
                    <a:pt x="600" y="251"/>
                    <a:pt x="592" y="251"/>
                  </a:cubicBezTo>
                  <a:cubicBezTo>
                    <a:pt x="571" y="252"/>
                    <a:pt x="554" y="260"/>
                    <a:pt x="539" y="274"/>
                  </a:cubicBezTo>
                  <a:cubicBezTo>
                    <a:pt x="521" y="291"/>
                    <a:pt x="519" y="313"/>
                    <a:pt x="521" y="335"/>
                  </a:cubicBezTo>
                  <a:cubicBezTo>
                    <a:pt x="523" y="364"/>
                    <a:pt x="525" y="392"/>
                    <a:pt x="526" y="421"/>
                  </a:cubicBezTo>
                  <a:cubicBezTo>
                    <a:pt x="527" y="443"/>
                    <a:pt x="526" y="465"/>
                    <a:pt x="524" y="487"/>
                  </a:cubicBezTo>
                  <a:cubicBezTo>
                    <a:pt x="522" y="516"/>
                    <a:pt x="519" y="546"/>
                    <a:pt x="515" y="576"/>
                  </a:cubicBezTo>
                  <a:cubicBezTo>
                    <a:pt x="509" y="614"/>
                    <a:pt x="500" y="652"/>
                    <a:pt x="486" y="688"/>
                  </a:cubicBezTo>
                  <a:cubicBezTo>
                    <a:pt x="478" y="710"/>
                    <a:pt x="472" y="732"/>
                    <a:pt x="461" y="752"/>
                  </a:cubicBezTo>
                  <a:cubicBezTo>
                    <a:pt x="449" y="774"/>
                    <a:pt x="438" y="796"/>
                    <a:pt x="425" y="817"/>
                  </a:cubicBezTo>
                  <a:cubicBezTo>
                    <a:pt x="418" y="830"/>
                    <a:pt x="418" y="837"/>
                    <a:pt x="429" y="847"/>
                  </a:cubicBezTo>
                  <a:cubicBezTo>
                    <a:pt x="436" y="854"/>
                    <a:pt x="449" y="854"/>
                    <a:pt x="455" y="847"/>
                  </a:cubicBezTo>
                  <a:cubicBezTo>
                    <a:pt x="462" y="841"/>
                    <a:pt x="468" y="833"/>
                    <a:pt x="473" y="826"/>
                  </a:cubicBezTo>
                  <a:cubicBezTo>
                    <a:pt x="481" y="814"/>
                    <a:pt x="488" y="803"/>
                    <a:pt x="495" y="791"/>
                  </a:cubicBezTo>
                  <a:cubicBezTo>
                    <a:pt x="502" y="777"/>
                    <a:pt x="509" y="763"/>
                    <a:pt x="515" y="748"/>
                  </a:cubicBezTo>
                  <a:cubicBezTo>
                    <a:pt x="520" y="736"/>
                    <a:pt x="525" y="722"/>
                    <a:pt x="529" y="709"/>
                  </a:cubicBezTo>
                  <a:cubicBezTo>
                    <a:pt x="534" y="693"/>
                    <a:pt x="539" y="678"/>
                    <a:pt x="542" y="661"/>
                  </a:cubicBezTo>
                  <a:cubicBezTo>
                    <a:pt x="547" y="635"/>
                    <a:pt x="551" y="609"/>
                    <a:pt x="556" y="583"/>
                  </a:cubicBezTo>
                  <a:cubicBezTo>
                    <a:pt x="559" y="563"/>
                    <a:pt x="562" y="543"/>
                    <a:pt x="564" y="522"/>
                  </a:cubicBezTo>
                  <a:cubicBezTo>
                    <a:pt x="567" y="503"/>
                    <a:pt x="569" y="483"/>
                    <a:pt x="569" y="463"/>
                  </a:cubicBezTo>
                  <a:cubicBezTo>
                    <a:pt x="570" y="442"/>
                    <a:pt x="569" y="421"/>
                    <a:pt x="568" y="399"/>
                  </a:cubicBezTo>
                  <a:cubicBezTo>
                    <a:pt x="568" y="391"/>
                    <a:pt x="565" y="383"/>
                    <a:pt x="565" y="374"/>
                  </a:cubicBezTo>
                  <a:cubicBezTo>
                    <a:pt x="564" y="358"/>
                    <a:pt x="564" y="343"/>
                    <a:pt x="563" y="327"/>
                  </a:cubicBezTo>
                  <a:cubicBezTo>
                    <a:pt x="563" y="313"/>
                    <a:pt x="568" y="305"/>
                    <a:pt x="581" y="300"/>
                  </a:cubicBezTo>
                  <a:cubicBezTo>
                    <a:pt x="584" y="299"/>
                    <a:pt x="587" y="298"/>
                    <a:pt x="590" y="297"/>
                  </a:cubicBezTo>
                  <a:cubicBezTo>
                    <a:pt x="599" y="296"/>
                    <a:pt x="608" y="296"/>
                    <a:pt x="617" y="295"/>
                  </a:cubicBezTo>
                  <a:cubicBezTo>
                    <a:pt x="635" y="294"/>
                    <a:pt x="654" y="293"/>
                    <a:pt x="672" y="291"/>
                  </a:cubicBezTo>
                  <a:cubicBezTo>
                    <a:pt x="684" y="289"/>
                    <a:pt x="697" y="288"/>
                    <a:pt x="708" y="283"/>
                  </a:cubicBezTo>
                  <a:cubicBezTo>
                    <a:pt x="727" y="276"/>
                    <a:pt x="739" y="260"/>
                    <a:pt x="751" y="244"/>
                  </a:cubicBezTo>
                  <a:cubicBezTo>
                    <a:pt x="762" y="230"/>
                    <a:pt x="766" y="214"/>
                    <a:pt x="765" y="197"/>
                  </a:cubicBezTo>
                  <a:cubicBezTo>
                    <a:pt x="764" y="187"/>
                    <a:pt x="764" y="178"/>
                    <a:pt x="762" y="169"/>
                  </a:cubicBezTo>
                  <a:cubicBezTo>
                    <a:pt x="759" y="152"/>
                    <a:pt x="749" y="139"/>
                    <a:pt x="734" y="132"/>
                  </a:cubicBezTo>
                  <a:cubicBezTo>
                    <a:pt x="715" y="122"/>
                    <a:pt x="695" y="117"/>
                    <a:pt x="673" y="119"/>
                  </a:cubicBezTo>
                  <a:cubicBezTo>
                    <a:pt x="653" y="120"/>
                    <a:pt x="633" y="119"/>
                    <a:pt x="614" y="119"/>
                  </a:cubicBezTo>
                  <a:cubicBezTo>
                    <a:pt x="594" y="120"/>
                    <a:pt x="575" y="120"/>
                    <a:pt x="556" y="120"/>
                  </a:cubicBezTo>
                  <a:cubicBezTo>
                    <a:pt x="547" y="119"/>
                    <a:pt x="538" y="118"/>
                    <a:pt x="529" y="118"/>
                  </a:cubicBezTo>
                  <a:cubicBezTo>
                    <a:pt x="521" y="118"/>
                    <a:pt x="515" y="122"/>
                    <a:pt x="515" y="128"/>
                  </a:cubicBezTo>
                  <a:cubicBezTo>
                    <a:pt x="515" y="140"/>
                    <a:pt x="515" y="152"/>
                    <a:pt x="517" y="164"/>
                  </a:cubicBezTo>
                  <a:cubicBezTo>
                    <a:pt x="518" y="172"/>
                    <a:pt x="526" y="179"/>
                    <a:pt x="535" y="178"/>
                  </a:cubicBezTo>
                  <a:cubicBezTo>
                    <a:pt x="545" y="177"/>
                    <a:pt x="555" y="176"/>
                    <a:pt x="565" y="174"/>
                  </a:cubicBezTo>
                  <a:cubicBezTo>
                    <a:pt x="577" y="171"/>
                    <a:pt x="590" y="167"/>
                    <a:pt x="602" y="166"/>
                  </a:cubicBezTo>
                  <a:cubicBezTo>
                    <a:pt x="622" y="163"/>
                    <a:pt x="642" y="163"/>
                    <a:pt x="662" y="162"/>
                  </a:cubicBezTo>
                  <a:close/>
                  <a:moveTo>
                    <a:pt x="606" y="485"/>
                  </a:moveTo>
                  <a:cubicBezTo>
                    <a:pt x="608" y="507"/>
                    <a:pt x="608" y="525"/>
                    <a:pt x="610" y="543"/>
                  </a:cubicBezTo>
                  <a:cubicBezTo>
                    <a:pt x="612" y="561"/>
                    <a:pt x="614" y="579"/>
                    <a:pt x="617" y="597"/>
                  </a:cubicBezTo>
                  <a:cubicBezTo>
                    <a:pt x="620" y="612"/>
                    <a:pt x="624" y="626"/>
                    <a:pt x="627" y="640"/>
                  </a:cubicBezTo>
                  <a:cubicBezTo>
                    <a:pt x="633" y="664"/>
                    <a:pt x="638" y="689"/>
                    <a:pt x="644" y="713"/>
                  </a:cubicBezTo>
                  <a:cubicBezTo>
                    <a:pt x="648" y="731"/>
                    <a:pt x="652" y="748"/>
                    <a:pt x="658" y="765"/>
                  </a:cubicBezTo>
                  <a:cubicBezTo>
                    <a:pt x="666" y="788"/>
                    <a:pt x="675" y="810"/>
                    <a:pt x="685" y="831"/>
                  </a:cubicBezTo>
                  <a:cubicBezTo>
                    <a:pt x="694" y="851"/>
                    <a:pt x="707" y="856"/>
                    <a:pt x="724" y="848"/>
                  </a:cubicBezTo>
                  <a:cubicBezTo>
                    <a:pt x="734" y="844"/>
                    <a:pt x="738" y="837"/>
                    <a:pt x="737" y="830"/>
                  </a:cubicBezTo>
                  <a:cubicBezTo>
                    <a:pt x="737" y="826"/>
                    <a:pt x="736" y="822"/>
                    <a:pt x="735" y="819"/>
                  </a:cubicBezTo>
                  <a:cubicBezTo>
                    <a:pt x="727" y="801"/>
                    <a:pt x="719" y="784"/>
                    <a:pt x="713" y="766"/>
                  </a:cubicBezTo>
                  <a:cubicBezTo>
                    <a:pt x="701" y="732"/>
                    <a:pt x="690" y="699"/>
                    <a:pt x="680" y="665"/>
                  </a:cubicBezTo>
                  <a:cubicBezTo>
                    <a:pt x="672" y="639"/>
                    <a:pt x="665" y="612"/>
                    <a:pt x="659" y="585"/>
                  </a:cubicBezTo>
                  <a:cubicBezTo>
                    <a:pt x="654" y="561"/>
                    <a:pt x="651" y="536"/>
                    <a:pt x="648" y="511"/>
                  </a:cubicBezTo>
                  <a:cubicBezTo>
                    <a:pt x="646" y="496"/>
                    <a:pt x="645" y="480"/>
                    <a:pt x="646" y="464"/>
                  </a:cubicBezTo>
                  <a:cubicBezTo>
                    <a:pt x="648" y="448"/>
                    <a:pt x="651" y="431"/>
                    <a:pt x="654" y="414"/>
                  </a:cubicBezTo>
                  <a:cubicBezTo>
                    <a:pt x="655" y="411"/>
                    <a:pt x="657" y="407"/>
                    <a:pt x="660" y="404"/>
                  </a:cubicBezTo>
                  <a:cubicBezTo>
                    <a:pt x="673" y="393"/>
                    <a:pt x="698" y="397"/>
                    <a:pt x="710" y="412"/>
                  </a:cubicBezTo>
                  <a:cubicBezTo>
                    <a:pt x="719" y="425"/>
                    <a:pt x="723" y="440"/>
                    <a:pt x="725" y="455"/>
                  </a:cubicBezTo>
                  <a:cubicBezTo>
                    <a:pt x="728" y="490"/>
                    <a:pt x="730" y="524"/>
                    <a:pt x="723" y="559"/>
                  </a:cubicBezTo>
                  <a:cubicBezTo>
                    <a:pt x="721" y="571"/>
                    <a:pt x="720" y="583"/>
                    <a:pt x="719" y="595"/>
                  </a:cubicBezTo>
                  <a:cubicBezTo>
                    <a:pt x="719" y="598"/>
                    <a:pt x="721" y="601"/>
                    <a:pt x="723" y="603"/>
                  </a:cubicBezTo>
                  <a:cubicBezTo>
                    <a:pt x="733" y="611"/>
                    <a:pt x="744" y="611"/>
                    <a:pt x="756" y="609"/>
                  </a:cubicBezTo>
                  <a:cubicBezTo>
                    <a:pt x="759" y="608"/>
                    <a:pt x="763" y="604"/>
                    <a:pt x="765" y="601"/>
                  </a:cubicBezTo>
                  <a:cubicBezTo>
                    <a:pt x="768" y="591"/>
                    <a:pt x="770" y="581"/>
                    <a:pt x="771" y="571"/>
                  </a:cubicBezTo>
                  <a:cubicBezTo>
                    <a:pt x="773" y="550"/>
                    <a:pt x="774" y="530"/>
                    <a:pt x="774" y="509"/>
                  </a:cubicBezTo>
                  <a:cubicBezTo>
                    <a:pt x="775" y="498"/>
                    <a:pt x="775" y="487"/>
                    <a:pt x="774" y="476"/>
                  </a:cubicBezTo>
                  <a:cubicBezTo>
                    <a:pt x="772" y="460"/>
                    <a:pt x="768" y="444"/>
                    <a:pt x="766" y="428"/>
                  </a:cubicBezTo>
                  <a:cubicBezTo>
                    <a:pt x="763" y="409"/>
                    <a:pt x="756" y="392"/>
                    <a:pt x="742" y="378"/>
                  </a:cubicBezTo>
                  <a:cubicBezTo>
                    <a:pt x="731" y="366"/>
                    <a:pt x="718" y="355"/>
                    <a:pt x="701" y="353"/>
                  </a:cubicBezTo>
                  <a:cubicBezTo>
                    <a:pt x="680" y="351"/>
                    <a:pt x="659" y="352"/>
                    <a:pt x="638" y="353"/>
                  </a:cubicBezTo>
                  <a:cubicBezTo>
                    <a:pt x="626" y="354"/>
                    <a:pt x="615" y="369"/>
                    <a:pt x="614" y="381"/>
                  </a:cubicBezTo>
                  <a:cubicBezTo>
                    <a:pt x="613" y="388"/>
                    <a:pt x="613" y="395"/>
                    <a:pt x="612" y="402"/>
                  </a:cubicBezTo>
                  <a:cubicBezTo>
                    <a:pt x="610" y="431"/>
                    <a:pt x="608" y="460"/>
                    <a:pt x="606" y="48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9987202" y="1958875"/>
              <a:ext cx="1354282" cy="3045344"/>
            </a:xfrm>
            <a:custGeom>
              <a:avLst/>
              <a:gdLst>
                <a:gd name="T0" fmla="*/ 262 w 331"/>
                <a:gd name="T1" fmla="*/ 369 h 743"/>
                <a:gd name="T2" fmla="*/ 278 w 331"/>
                <a:gd name="T3" fmla="*/ 247 h 743"/>
                <a:gd name="T4" fmla="*/ 241 w 331"/>
                <a:gd name="T5" fmla="*/ 197 h 743"/>
                <a:gd name="T6" fmla="*/ 200 w 331"/>
                <a:gd name="T7" fmla="*/ 137 h 743"/>
                <a:gd name="T8" fmla="*/ 192 w 331"/>
                <a:gd name="T9" fmla="*/ 29 h 743"/>
                <a:gd name="T10" fmla="*/ 208 w 331"/>
                <a:gd name="T11" fmla="*/ 4 h 743"/>
                <a:gd name="T12" fmla="*/ 252 w 331"/>
                <a:gd name="T13" fmla="*/ 36 h 743"/>
                <a:gd name="T14" fmla="*/ 244 w 331"/>
                <a:gd name="T15" fmla="*/ 119 h 743"/>
                <a:gd name="T16" fmla="*/ 303 w 331"/>
                <a:gd name="T17" fmla="*/ 184 h 743"/>
                <a:gd name="T18" fmla="*/ 322 w 331"/>
                <a:gd name="T19" fmla="*/ 235 h 743"/>
                <a:gd name="T20" fmla="*/ 323 w 331"/>
                <a:gd name="T21" fmla="*/ 341 h 743"/>
                <a:gd name="T22" fmla="*/ 274 w 331"/>
                <a:gd name="T23" fmla="*/ 415 h 743"/>
                <a:gd name="T24" fmla="*/ 226 w 331"/>
                <a:gd name="T25" fmla="*/ 451 h 743"/>
                <a:gd name="T26" fmla="*/ 212 w 331"/>
                <a:gd name="T27" fmla="*/ 495 h 743"/>
                <a:gd name="T28" fmla="*/ 171 w 331"/>
                <a:gd name="T29" fmla="*/ 530 h 743"/>
                <a:gd name="T30" fmla="*/ 141 w 331"/>
                <a:gd name="T31" fmla="*/ 547 h 743"/>
                <a:gd name="T32" fmla="*/ 143 w 331"/>
                <a:gd name="T33" fmla="*/ 644 h 743"/>
                <a:gd name="T34" fmla="*/ 146 w 331"/>
                <a:gd name="T35" fmla="*/ 722 h 743"/>
                <a:gd name="T36" fmla="*/ 108 w 331"/>
                <a:gd name="T37" fmla="*/ 737 h 743"/>
                <a:gd name="T38" fmla="*/ 99 w 331"/>
                <a:gd name="T39" fmla="*/ 653 h 743"/>
                <a:gd name="T40" fmla="*/ 97 w 331"/>
                <a:gd name="T41" fmla="*/ 527 h 743"/>
                <a:gd name="T42" fmla="*/ 89 w 331"/>
                <a:gd name="T43" fmla="*/ 463 h 743"/>
                <a:gd name="T44" fmla="*/ 11 w 331"/>
                <a:gd name="T45" fmla="*/ 380 h 743"/>
                <a:gd name="T46" fmla="*/ 17 w 331"/>
                <a:gd name="T47" fmla="*/ 245 h 743"/>
                <a:gd name="T48" fmla="*/ 85 w 331"/>
                <a:gd name="T49" fmla="*/ 159 h 743"/>
                <a:gd name="T50" fmla="*/ 103 w 331"/>
                <a:gd name="T51" fmla="*/ 76 h 743"/>
                <a:gd name="T52" fmla="*/ 94 w 331"/>
                <a:gd name="T53" fmla="*/ 15 h 743"/>
                <a:gd name="T54" fmla="*/ 143 w 331"/>
                <a:gd name="T55" fmla="*/ 4 h 743"/>
                <a:gd name="T56" fmla="*/ 154 w 331"/>
                <a:gd name="T57" fmla="*/ 42 h 743"/>
                <a:gd name="T58" fmla="*/ 150 w 331"/>
                <a:gd name="T59" fmla="*/ 139 h 743"/>
                <a:gd name="T60" fmla="*/ 124 w 331"/>
                <a:gd name="T61" fmla="*/ 191 h 743"/>
                <a:gd name="T62" fmla="*/ 66 w 331"/>
                <a:gd name="T63" fmla="*/ 258 h 743"/>
                <a:gd name="T64" fmla="*/ 59 w 331"/>
                <a:gd name="T65" fmla="*/ 371 h 743"/>
                <a:gd name="T66" fmla="*/ 93 w 331"/>
                <a:gd name="T67" fmla="*/ 395 h 743"/>
                <a:gd name="T68" fmla="*/ 99 w 331"/>
                <a:gd name="T69" fmla="*/ 331 h 743"/>
                <a:gd name="T70" fmla="*/ 101 w 331"/>
                <a:gd name="T71" fmla="*/ 253 h 743"/>
                <a:gd name="T72" fmla="*/ 140 w 331"/>
                <a:gd name="T73" fmla="*/ 236 h 743"/>
                <a:gd name="T74" fmla="*/ 145 w 331"/>
                <a:gd name="T75" fmla="*/ 296 h 743"/>
                <a:gd name="T76" fmla="*/ 138 w 331"/>
                <a:gd name="T77" fmla="*/ 402 h 743"/>
                <a:gd name="T78" fmla="*/ 150 w 331"/>
                <a:gd name="T79" fmla="*/ 481 h 743"/>
                <a:gd name="T80" fmla="*/ 183 w 331"/>
                <a:gd name="T81" fmla="*/ 444 h 743"/>
                <a:gd name="T82" fmla="*/ 190 w 331"/>
                <a:gd name="T83" fmla="*/ 358 h 743"/>
                <a:gd name="T84" fmla="*/ 201 w 331"/>
                <a:gd name="T85" fmla="*/ 230 h 743"/>
                <a:gd name="T86" fmla="*/ 239 w 331"/>
                <a:gd name="T87" fmla="*/ 253 h 743"/>
                <a:gd name="T88" fmla="*/ 232 w 331"/>
                <a:gd name="T89" fmla="*/ 379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1" h="743">
                  <a:moveTo>
                    <a:pt x="232" y="389"/>
                  </a:moveTo>
                  <a:cubicBezTo>
                    <a:pt x="245" y="385"/>
                    <a:pt x="254" y="378"/>
                    <a:pt x="262" y="369"/>
                  </a:cubicBezTo>
                  <a:cubicBezTo>
                    <a:pt x="275" y="352"/>
                    <a:pt x="278" y="334"/>
                    <a:pt x="280" y="314"/>
                  </a:cubicBezTo>
                  <a:cubicBezTo>
                    <a:pt x="283" y="291"/>
                    <a:pt x="278" y="269"/>
                    <a:pt x="278" y="247"/>
                  </a:cubicBezTo>
                  <a:cubicBezTo>
                    <a:pt x="278" y="237"/>
                    <a:pt x="272" y="229"/>
                    <a:pt x="267" y="221"/>
                  </a:cubicBezTo>
                  <a:cubicBezTo>
                    <a:pt x="261" y="210"/>
                    <a:pt x="250" y="205"/>
                    <a:pt x="241" y="197"/>
                  </a:cubicBezTo>
                  <a:cubicBezTo>
                    <a:pt x="236" y="192"/>
                    <a:pt x="230" y="188"/>
                    <a:pt x="224" y="183"/>
                  </a:cubicBezTo>
                  <a:cubicBezTo>
                    <a:pt x="210" y="171"/>
                    <a:pt x="203" y="155"/>
                    <a:pt x="200" y="137"/>
                  </a:cubicBezTo>
                  <a:cubicBezTo>
                    <a:pt x="198" y="121"/>
                    <a:pt x="197" y="106"/>
                    <a:pt x="196" y="90"/>
                  </a:cubicBezTo>
                  <a:cubicBezTo>
                    <a:pt x="195" y="70"/>
                    <a:pt x="193" y="49"/>
                    <a:pt x="192" y="29"/>
                  </a:cubicBezTo>
                  <a:cubicBezTo>
                    <a:pt x="192" y="24"/>
                    <a:pt x="193" y="19"/>
                    <a:pt x="194" y="14"/>
                  </a:cubicBezTo>
                  <a:cubicBezTo>
                    <a:pt x="196" y="8"/>
                    <a:pt x="200" y="4"/>
                    <a:pt x="208" y="4"/>
                  </a:cubicBezTo>
                  <a:cubicBezTo>
                    <a:pt x="214" y="4"/>
                    <a:pt x="220" y="3"/>
                    <a:pt x="226" y="4"/>
                  </a:cubicBezTo>
                  <a:cubicBezTo>
                    <a:pt x="246" y="5"/>
                    <a:pt x="256" y="16"/>
                    <a:pt x="252" y="36"/>
                  </a:cubicBezTo>
                  <a:cubicBezTo>
                    <a:pt x="249" y="48"/>
                    <a:pt x="247" y="61"/>
                    <a:pt x="243" y="73"/>
                  </a:cubicBezTo>
                  <a:cubicBezTo>
                    <a:pt x="239" y="88"/>
                    <a:pt x="242" y="104"/>
                    <a:pt x="244" y="119"/>
                  </a:cubicBezTo>
                  <a:cubicBezTo>
                    <a:pt x="246" y="138"/>
                    <a:pt x="258" y="148"/>
                    <a:pt x="271" y="159"/>
                  </a:cubicBezTo>
                  <a:cubicBezTo>
                    <a:pt x="282" y="167"/>
                    <a:pt x="292" y="176"/>
                    <a:pt x="303" y="184"/>
                  </a:cubicBezTo>
                  <a:cubicBezTo>
                    <a:pt x="305" y="187"/>
                    <a:pt x="307" y="190"/>
                    <a:pt x="309" y="194"/>
                  </a:cubicBezTo>
                  <a:cubicBezTo>
                    <a:pt x="315" y="207"/>
                    <a:pt x="321" y="220"/>
                    <a:pt x="322" y="235"/>
                  </a:cubicBezTo>
                  <a:cubicBezTo>
                    <a:pt x="324" y="249"/>
                    <a:pt x="328" y="262"/>
                    <a:pt x="327" y="275"/>
                  </a:cubicBezTo>
                  <a:cubicBezTo>
                    <a:pt x="327" y="297"/>
                    <a:pt x="331" y="320"/>
                    <a:pt x="323" y="341"/>
                  </a:cubicBezTo>
                  <a:cubicBezTo>
                    <a:pt x="317" y="359"/>
                    <a:pt x="312" y="378"/>
                    <a:pt x="299" y="392"/>
                  </a:cubicBezTo>
                  <a:cubicBezTo>
                    <a:pt x="291" y="400"/>
                    <a:pt x="283" y="408"/>
                    <a:pt x="274" y="415"/>
                  </a:cubicBezTo>
                  <a:cubicBezTo>
                    <a:pt x="266" y="421"/>
                    <a:pt x="257" y="426"/>
                    <a:pt x="249" y="432"/>
                  </a:cubicBezTo>
                  <a:cubicBezTo>
                    <a:pt x="241" y="438"/>
                    <a:pt x="233" y="444"/>
                    <a:pt x="226" y="451"/>
                  </a:cubicBezTo>
                  <a:cubicBezTo>
                    <a:pt x="222" y="456"/>
                    <a:pt x="221" y="463"/>
                    <a:pt x="219" y="469"/>
                  </a:cubicBezTo>
                  <a:cubicBezTo>
                    <a:pt x="216" y="478"/>
                    <a:pt x="214" y="486"/>
                    <a:pt x="212" y="495"/>
                  </a:cubicBezTo>
                  <a:cubicBezTo>
                    <a:pt x="210" y="506"/>
                    <a:pt x="203" y="513"/>
                    <a:pt x="194" y="519"/>
                  </a:cubicBezTo>
                  <a:cubicBezTo>
                    <a:pt x="187" y="524"/>
                    <a:pt x="179" y="527"/>
                    <a:pt x="171" y="530"/>
                  </a:cubicBezTo>
                  <a:cubicBezTo>
                    <a:pt x="163" y="533"/>
                    <a:pt x="156" y="535"/>
                    <a:pt x="148" y="537"/>
                  </a:cubicBezTo>
                  <a:cubicBezTo>
                    <a:pt x="144" y="539"/>
                    <a:pt x="141" y="542"/>
                    <a:pt x="141" y="547"/>
                  </a:cubicBezTo>
                  <a:cubicBezTo>
                    <a:pt x="141" y="565"/>
                    <a:pt x="141" y="582"/>
                    <a:pt x="141" y="600"/>
                  </a:cubicBezTo>
                  <a:cubicBezTo>
                    <a:pt x="141" y="614"/>
                    <a:pt x="142" y="629"/>
                    <a:pt x="143" y="644"/>
                  </a:cubicBezTo>
                  <a:cubicBezTo>
                    <a:pt x="143" y="655"/>
                    <a:pt x="145" y="667"/>
                    <a:pt x="146" y="679"/>
                  </a:cubicBezTo>
                  <a:cubicBezTo>
                    <a:pt x="146" y="693"/>
                    <a:pt x="146" y="708"/>
                    <a:pt x="146" y="722"/>
                  </a:cubicBezTo>
                  <a:cubicBezTo>
                    <a:pt x="147" y="738"/>
                    <a:pt x="137" y="743"/>
                    <a:pt x="123" y="742"/>
                  </a:cubicBezTo>
                  <a:cubicBezTo>
                    <a:pt x="118" y="742"/>
                    <a:pt x="113" y="739"/>
                    <a:pt x="108" y="737"/>
                  </a:cubicBezTo>
                  <a:cubicBezTo>
                    <a:pt x="102" y="734"/>
                    <a:pt x="101" y="729"/>
                    <a:pt x="101" y="723"/>
                  </a:cubicBezTo>
                  <a:cubicBezTo>
                    <a:pt x="100" y="700"/>
                    <a:pt x="99" y="676"/>
                    <a:pt x="99" y="653"/>
                  </a:cubicBezTo>
                  <a:cubicBezTo>
                    <a:pt x="99" y="625"/>
                    <a:pt x="98" y="596"/>
                    <a:pt x="98" y="568"/>
                  </a:cubicBezTo>
                  <a:cubicBezTo>
                    <a:pt x="98" y="554"/>
                    <a:pt x="98" y="541"/>
                    <a:pt x="97" y="527"/>
                  </a:cubicBezTo>
                  <a:cubicBezTo>
                    <a:pt x="97" y="507"/>
                    <a:pt x="95" y="488"/>
                    <a:pt x="93" y="468"/>
                  </a:cubicBezTo>
                  <a:cubicBezTo>
                    <a:pt x="93" y="466"/>
                    <a:pt x="91" y="464"/>
                    <a:pt x="89" y="463"/>
                  </a:cubicBezTo>
                  <a:cubicBezTo>
                    <a:pt x="75" y="458"/>
                    <a:pt x="63" y="450"/>
                    <a:pt x="53" y="441"/>
                  </a:cubicBezTo>
                  <a:cubicBezTo>
                    <a:pt x="34" y="424"/>
                    <a:pt x="18" y="405"/>
                    <a:pt x="11" y="380"/>
                  </a:cubicBezTo>
                  <a:cubicBezTo>
                    <a:pt x="4" y="355"/>
                    <a:pt x="0" y="329"/>
                    <a:pt x="2" y="303"/>
                  </a:cubicBezTo>
                  <a:cubicBezTo>
                    <a:pt x="4" y="283"/>
                    <a:pt x="12" y="264"/>
                    <a:pt x="17" y="245"/>
                  </a:cubicBezTo>
                  <a:cubicBezTo>
                    <a:pt x="21" y="231"/>
                    <a:pt x="28" y="220"/>
                    <a:pt x="38" y="209"/>
                  </a:cubicBezTo>
                  <a:cubicBezTo>
                    <a:pt x="53" y="192"/>
                    <a:pt x="70" y="176"/>
                    <a:pt x="85" y="159"/>
                  </a:cubicBezTo>
                  <a:cubicBezTo>
                    <a:pt x="94" y="150"/>
                    <a:pt x="105" y="142"/>
                    <a:pt x="105" y="128"/>
                  </a:cubicBezTo>
                  <a:cubicBezTo>
                    <a:pt x="105" y="111"/>
                    <a:pt x="105" y="93"/>
                    <a:pt x="103" y="76"/>
                  </a:cubicBezTo>
                  <a:cubicBezTo>
                    <a:pt x="102" y="61"/>
                    <a:pt x="97" y="47"/>
                    <a:pt x="94" y="33"/>
                  </a:cubicBezTo>
                  <a:cubicBezTo>
                    <a:pt x="93" y="27"/>
                    <a:pt x="94" y="21"/>
                    <a:pt x="94" y="15"/>
                  </a:cubicBezTo>
                  <a:cubicBezTo>
                    <a:pt x="94" y="13"/>
                    <a:pt x="97" y="10"/>
                    <a:pt x="99" y="9"/>
                  </a:cubicBezTo>
                  <a:cubicBezTo>
                    <a:pt x="113" y="0"/>
                    <a:pt x="128" y="1"/>
                    <a:pt x="143" y="4"/>
                  </a:cubicBezTo>
                  <a:cubicBezTo>
                    <a:pt x="146" y="5"/>
                    <a:pt x="150" y="9"/>
                    <a:pt x="151" y="12"/>
                  </a:cubicBezTo>
                  <a:cubicBezTo>
                    <a:pt x="153" y="22"/>
                    <a:pt x="155" y="32"/>
                    <a:pt x="154" y="42"/>
                  </a:cubicBezTo>
                  <a:cubicBezTo>
                    <a:pt x="153" y="55"/>
                    <a:pt x="153" y="69"/>
                    <a:pt x="153" y="82"/>
                  </a:cubicBezTo>
                  <a:cubicBezTo>
                    <a:pt x="152" y="101"/>
                    <a:pt x="151" y="120"/>
                    <a:pt x="150" y="139"/>
                  </a:cubicBezTo>
                  <a:cubicBezTo>
                    <a:pt x="150" y="153"/>
                    <a:pt x="145" y="165"/>
                    <a:pt x="138" y="176"/>
                  </a:cubicBezTo>
                  <a:cubicBezTo>
                    <a:pt x="134" y="182"/>
                    <a:pt x="129" y="187"/>
                    <a:pt x="124" y="191"/>
                  </a:cubicBezTo>
                  <a:cubicBezTo>
                    <a:pt x="112" y="202"/>
                    <a:pt x="99" y="212"/>
                    <a:pt x="87" y="223"/>
                  </a:cubicBezTo>
                  <a:cubicBezTo>
                    <a:pt x="77" y="233"/>
                    <a:pt x="70" y="244"/>
                    <a:pt x="66" y="258"/>
                  </a:cubicBezTo>
                  <a:cubicBezTo>
                    <a:pt x="62" y="270"/>
                    <a:pt x="58" y="283"/>
                    <a:pt x="56" y="297"/>
                  </a:cubicBezTo>
                  <a:cubicBezTo>
                    <a:pt x="52" y="321"/>
                    <a:pt x="49" y="347"/>
                    <a:pt x="59" y="371"/>
                  </a:cubicBezTo>
                  <a:cubicBezTo>
                    <a:pt x="64" y="381"/>
                    <a:pt x="71" y="391"/>
                    <a:pt x="80" y="398"/>
                  </a:cubicBezTo>
                  <a:cubicBezTo>
                    <a:pt x="86" y="402"/>
                    <a:pt x="90" y="401"/>
                    <a:pt x="93" y="395"/>
                  </a:cubicBezTo>
                  <a:cubicBezTo>
                    <a:pt x="94" y="394"/>
                    <a:pt x="95" y="392"/>
                    <a:pt x="95" y="390"/>
                  </a:cubicBezTo>
                  <a:cubicBezTo>
                    <a:pt x="96" y="370"/>
                    <a:pt x="98" y="351"/>
                    <a:pt x="99" y="331"/>
                  </a:cubicBezTo>
                  <a:cubicBezTo>
                    <a:pt x="100" y="321"/>
                    <a:pt x="101" y="311"/>
                    <a:pt x="101" y="301"/>
                  </a:cubicBezTo>
                  <a:cubicBezTo>
                    <a:pt x="102" y="285"/>
                    <a:pt x="102" y="269"/>
                    <a:pt x="101" y="253"/>
                  </a:cubicBezTo>
                  <a:cubicBezTo>
                    <a:pt x="101" y="241"/>
                    <a:pt x="108" y="233"/>
                    <a:pt x="119" y="233"/>
                  </a:cubicBezTo>
                  <a:cubicBezTo>
                    <a:pt x="126" y="234"/>
                    <a:pt x="133" y="234"/>
                    <a:pt x="140" y="236"/>
                  </a:cubicBezTo>
                  <a:cubicBezTo>
                    <a:pt x="149" y="237"/>
                    <a:pt x="154" y="244"/>
                    <a:pt x="153" y="252"/>
                  </a:cubicBezTo>
                  <a:cubicBezTo>
                    <a:pt x="151" y="267"/>
                    <a:pt x="147" y="281"/>
                    <a:pt x="145" y="296"/>
                  </a:cubicBezTo>
                  <a:cubicBezTo>
                    <a:pt x="143" y="306"/>
                    <a:pt x="142" y="317"/>
                    <a:pt x="142" y="328"/>
                  </a:cubicBezTo>
                  <a:cubicBezTo>
                    <a:pt x="140" y="352"/>
                    <a:pt x="139" y="377"/>
                    <a:pt x="138" y="402"/>
                  </a:cubicBezTo>
                  <a:cubicBezTo>
                    <a:pt x="138" y="423"/>
                    <a:pt x="139" y="444"/>
                    <a:pt x="140" y="465"/>
                  </a:cubicBezTo>
                  <a:cubicBezTo>
                    <a:pt x="141" y="472"/>
                    <a:pt x="143" y="478"/>
                    <a:pt x="150" y="481"/>
                  </a:cubicBezTo>
                  <a:cubicBezTo>
                    <a:pt x="158" y="483"/>
                    <a:pt x="164" y="480"/>
                    <a:pt x="169" y="475"/>
                  </a:cubicBezTo>
                  <a:cubicBezTo>
                    <a:pt x="178" y="467"/>
                    <a:pt x="182" y="456"/>
                    <a:pt x="183" y="444"/>
                  </a:cubicBezTo>
                  <a:cubicBezTo>
                    <a:pt x="185" y="421"/>
                    <a:pt x="188" y="397"/>
                    <a:pt x="190" y="374"/>
                  </a:cubicBezTo>
                  <a:cubicBezTo>
                    <a:pt x="191" y="369"/>
                    <a:pt x="190" y="364"/>
                    <a:pt x="190" y="358"/>
                  </a:cubicBezTo>
                  <a:cubicBezTo>
                    <a:pt x="190" y="323"/>
                    <a:pt x="194" y="288"/>
                    <a:pt x="188" y="253"/>
                  </a:cubicBezTo>
                  <a:cubicBezTo>
                    <a:pt x="186" y="241"/>
                    <a:pt x="191" y="231"/>
                    <a:pt x="201" y="230"/>
                  </a:cubicBezTo>
                  <a:cubicBezTo>
                    <a:pt x="207" y="230"/>
                    <a:pt x="213" y="229"/>
                    <a:pt x="219" y="229"/>
                  </a:cubicBezTo>
                  <a:cubicBezTo>
                    <a:pt x="236" y="230"/>
                    <a:pt x="241" y="237"/>
                    <a:pt x="239" y="253"/>
                  </a:cubicBezTo>
                  <a:cubicBezTo>
                    <a:pt x="236" y="281"/>
                    <a:pt x="234" y="308"/>
                    <a:pt x="234" y="336"/>
                  </a:cubicBezTo>
                  <a:cubicBezTo>
                    <a:pt x="234" y="350"/>
                    <a:pt x="233" y="364"/>
                    <a:pt x="232" y="379"/>
                  </a:cubicBezTo>
                  <a:cubicBezTo>
                    <a:pt x="232" y="382"/>
                    <a:pt x="232" y="385"/>
                    <a:pt x="232" y="38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11026200" y="1987537"/>
              <a:ext cx="1423550" cy="3019070"/>
            </a:xfrm>
            <a:custGeom>
              <a:avLst/>
              <a:gdLst>
                <a:gd name="T0" fmla="*/ 244 w 348"/>
                <a:gd name="T1" fmla="*/ 45 h 737"/>
                <a:gd name="T2" fmla="*/ 184 w 348"/>
                <a:gd name="T3" fmla="*/ 49 h 737"/>
                <a:gd name="T4" fmla="*/ 147 w 348"/>
                <a:gd name="T5" fmla="*/ 57 h 737"/>
                <a:gd name="T6" fmla="*/ 117 w 348"/>
                <a:gd name="T7" fmla="*/ 61 h 737"/>
                <a:gd name="T8" fmla="*/ 99 w 348"/>
                <a:gd name="T9" fmla="*/ 47 h 737"/>
                <a:gd name="T10" fmla="*/ 97 w 348"/>
                <a:gd name="T11" fmla="*/ 11 h 737"/>
                <a:gd name="T12" fmla="*/ 111 w 348"/>
                <a:gd name="T13" fmla="*/ 1 h 737"/>
                <a:gd name="T14" fmla="*/ 138 w 348"/>
                <a:gd name="T15" fmla="*/ 3 h 737"/>
                <a:gd name="T16" fmla="*/ 196 w 348"/>
                <a:gd name="T17" fmla="*/ 2 h 737"/>
                <a:gd name="T18" fmla="*/ 255 w 348"/>
                <a:gd name="T19" fmla="*/ 2 h 737"/>
                <a:gd name="T20" fmla="*/ 316 w 348"/>
                <a:gd name="T21" fmla="*/ 15 h 737"/>
                <a:gd name="T22" fmla="*/ 344 w 348"/>
                <a:gd name="T23" fmla="*/ 52 h 737"/>
                <a:gd name="T24" fmla="*/ 347 w 348"/>
                <a:gd name="T25" fmla="*/ 80 h 737"/>
                <a:gd name="T26" fmla="*/ 333 w 348"/>
                <a:gd name="T27" fmla="*/ 127 h 737"/>
                <a:gd name="T28" fmla="*/ 290 w 348"/>
                <a:gd name="T29" fmla="*/ 166 h 737"/>
                <a:gd name="T30" fmla="*/ 254 w 348"/>
                <a:gd name="T31" fmla="*/ 174 h 737"/>
                <a:gd name="T32" fmla="*/ 199 w 348"/>
                <a:gd name="T33" fmla="*/ 178 h 737"/>
                <a:gd name="T34" fmla="*/ 172 w 348"/>
                <a:gd name="T35" fmla="*/ 180 h 737"/>
                <a:gd name="T36" fmla="*/ 163 w 348"/>
                <a:gd name="T37" fmla="*/ 183 h 737"/>
                <a:gd name="T38" fmla="*/ 145 w 348"/>
                <a:gd name="T39" fmla="*/ 210 h 737"/>
                <a:gd name="T40" fmla="*/ 147 w 348"/>
                <a:gd name="T41" fmla="*/ 257 h 737"/>
                <a:gd name="T42" fmla="*/ 150 w 348"/>
                <a:gd name="T43" fmla="*/ 282 h 737"/>
                <a:gd name="T44" fmla="*/ 151 w 348"/>
                <a:gd name="T45" fmla="*/ 346 h 737"/>
                <a:gd name="T46" fmla="*/ 146 w 348"/>
                <a:gd name="T47" fmla="*/ 405 h 737"/>
                <a:gd name="T48" fmla="*/ 138 w 348"/>
                <a:gd name="T49" fmla="*/ 466 h 737"/>
                <a:gd name="T50" fmla="*/ 124 w 348"/>
                <a:gd name="T51" fmla="*/ 544 h 737"/>
                <a:gd name="T52" fmla="*/ 111 w 348"/>
                <a:gd name="T53" fmla="*/ 592 h 737"/>
                <a:gd name="T54" fmla="*/ 97 w 348"/>
                <a:gd name="T55" fmla="*/ 631 h 737"/>
                <a:gd name="T56" fmla="*/ 77 w 348"/>
                <a:gd name="T57" fmla="*/ 674 h 737"/>
                <a:gd name="T58" fmla="*/ 55 w 348"/>
                <a:gd name="T59" fmla="*/ 709 h 737"/>
                <a:gd name="T60" fmla="*/ 37 w 348"/>
                <a:gd name="T61" fmla="*/ 730 h 737"/>
                <a:gd name="T62" fmla="*/ 11 w 348"/>
                <a:gd name="T63" fmla="*/ 730 h 737"/>
                <a:gd name="T64" fmla="*/ 7 w 348"/>
                <a:gd name="T65" fmla="*/ 700 h 737"/>
                <a:gd name="T66" fmla="*/ 43 w 348"/>
                <a:gd name="T67" fmla="*/ 635 h 737"/>
                <a:gd name="T68" fmla="*/ 68 w 348"/>
                <a:gd name="T69" fmla="*/ 571 h 737"/>
                <a:gd name="T70" fmla="*/ 97 w 348"/>
                <a:gd name="T71" fmla="*/ 459 h 737"/>
                <a:gd name="T72" fmla="*/ 106 w 348"/>
                <a:gd name="T73" fmla="*/ 370 h 737"/>
                <a:gd name="T74" fmla="*/ 108 w 348"/>
                <a:gd name="T75" fmla="*/ 304 h 737"/>
                <a:gd name="T76" fmla="*/ 103 w 348"/>
                <a:gd name="T77" fmla="*/ 218 h 737"/>
                <a:gd name="T78" fmla="*/ 121 w 348"/>
                <a:gd name="T79" fmla="*/ 157 h 737"/>
                <a:gd name="T80" fmla="*/ 174 w 348"/>
                <a:gd name="T81" fmla="*/ 134 h 737"/>
                <a:gd name="T82" fmla="*/ 200 w 348"/>
                <a:gd name="T83" fmla="*/ 134 h 737"/>
                <a:gd name="T84" fmla="*/ 238 w 348"/>
                <a:gd name="T85" fmla="*/ 129 h 737"/>
                <a:gd name="T86" fmla="*/ 260 w 348"/>
                <a:gd name="T87" fmla="*/ 124 h 737"/>
                <a:gd name="T88" fmla="*/ 295 w 348"/>
                <a:gd name="T89" fmla="*/ 77 h 737"/>
                <a:gd name="T90" fmla="*/ 286 w 348"/>
                <a:gd name="T91" fmla="*/ 58 h 737"/>
                <a:gd name="T92" fmla="*/ 244 w 348"/>
                <a:gd name="T93" fmla="*/ 45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8" h="737">
                  <a:moveTo>
                    <a:pt x="244" y="45"/>
                  </a:moveTo>
                  <a:cubicBezTo>
                    <a:pt x="224" y="46"/>
                    <a:pt x="204" y="46"/>
                    <a:pt x="184" y="49"/>
                  </a:cubicBezTo>
                  <a:cubicBezTo>
                    <a:pt x="172" y="50"/>
                    <a:pt x="159" y="54"/>
                    <a:pt x="147" y="57"/>
                  </a:cubicBezTo>
                  <a:cubicBezTo>
                    <a:pt x="137" y="59"/>
                    <a:pt x="127" y="60"/>
                    <a:pt x="117" y="61"/>
                  </a:cubicBezTo>
                  <a:cubicBezTo>
                    <a:pt x="108" y="62"/>
                    <a:pt x="100" y="55"/>
                    <a:pt x="99" y="47"/>
                  </a:cubicBezTo>
                  <a:cubicBezTo>
                    <a:pt x="97" y="35"/>
                    <a:pt x="97" y="23"/>
                    <a:pt x="97" y="11"/>
                  </a:cubicBezTo>
                  <a:cubicBezTo>
                    <a:pt x="97" y="5"/>
                    <a:pt x="103" y="1"/>
                    <a:pt x="111" y="1"/>
                  </a:cubicBezTo>
                  <a:cubicBezTo>
                    <a:pt x="120" y="1"/>
                    <a:pt x="129" y="2"/>
                    <a:pt x="138" y="3"/>
                  </a:cubicBezTo>
                  <a:cubicBezTo>
                    <a:pt x="157" y="3"/>
                    <a:pt x="176" y="3"/>
                    <a:pt x="196" y="2"/>
                  </a:cubicBezTo>
                  <a:cubicBezTo>
                    <a:pt x="215" y="2"/>
                    <a:pt x="235" y="3"/>
                    <a:pt x="255" y="2"/>
                  </a:cubicBezTo>
                  <a:cubicBezTo>
                    <a:pt x="277" y="0"/>
                    <a:pt x="297" y="5"/>
                    <a:pt x="316" y="15"/>
                  </a:cubicBezTo>
                  <a:cubicBezTo>
                    <a:pt x="331" y="22"/>
                    <a:pt x="341" y="35"/>
                    <a:pt x="344" y="52"/>
                  </a:cubicBezTo>
                  <a:cubicBezTo>
                    <a:pt x="346" y="61"/>
                    <a:pt x="346" y="70"/>
                    <a:pt x="347" y="80"/>
                  </a:cubicBezTo>
                  <a:cubicBezTo>
                    <a:pt x="348" y="97"/>
                    <a:pt x="344" y="113"/>
                    <a:pt x="333" y="127"/>
                  </a:cubicBezTo>
                  <a:cubicBezTo>
                    <a:pt x="321" y="143"/>
                    <a:pt x="309" y="159"/>
                    <a:pt x="290" y="166"/>
                  </a:cubicBezTo>
                  <a:cubicBezTo>
                    <a:pt x="279" y="171"/>
                    <a:pt x="266" y="172"/>
                    <a:pt x="254" y="174"/>
                  </a:cubicBezTo>
                  <a:cubicBezTo>
                    <a:pt x="236" y="176"/>
                    <a:pt x="217" y="177"/>
                    <a:pt x="199" y="178"/>
                  </a:cubicBezTo>
                  <a:cubicBezTo>
                    <a:pt x="190" y="179"/>
                    <a:pt x="181" y="179"/>
                    <a:pt x="172" y="180"/>
                  </a:cubicBezTo>
                  <a:cubicBezTo>
                    <a:pt x="169" y="181"/>
                    <a:pt x="166" y="182"/>
                    <a:pt x="163" y="183"/>
                  </a:cubicBezTo>
                  <a:cubicBezTo>
                    <a:pt x="150" y="188"/>
                    <a:pt x="145" y="196"/>
                    <a:pt x="145" y="210"/>
                  </a:cubicBezTo>
                  <a:cubicBezTo>
                    <a:pt x="146" y="226"/>
                    <a:pt x="146" y="241"/>
                    <a:pt x="147" y="257"/>
                  </a:cubicBezTo>
                  <a:cubicBezTo>
                    <a:pt x="147" y="266"/>
                    <a:pt x="150" y="274"/>
                    <a:pt x="150" y="282"/>
                  </a:cubicBezTo>
                  <a:cubicBezTo>
                    <a:pt x="151" y="304"/>
                    <a:pt x="152" y="325"/>
                    <a:pt x="151" y="346"/>
                  </a:cubicBezTo>
                  <a:cubicBezTo>
                    <a:pt x="151" y="366"/>
                    <a:pt x="149" y="386"/>
                    <a:pt x="146" y="405"/>
                  </a:cubicBezTo>
                  <a:cubicBezTo>
                    <a:pt x="144" y="426"/>
                    <a:pt x="141" y="446"/>
                    <a:pt x="138" y="466"/>
                  </a:cubicBezTo>
                  <a:cubicBezTo>
                    <a:pt x="133" y="492"/>
                    <a:pt x="129" y="518"/>
                    <a:pt x="124" y="544"/>
                  </a:cubicBezTo>
                  <a:cubicBezTo>
                    <a:pt x="121" y="561"/>
                    <a:pt x="116" y="576"/>
                    <a:pt x="111" y="592"/>
                  </a:cubicBezTo>
                  <a:cubicBezTo>
                    <a:pt x="107" y="605"/>
                    <a:pt x="102" y="619"/>
                    <a:pt x="97" y="631"/>
                  </a:cubicBezTo>
                  <a:cubicBezTo>
                    <a:pt x="91" y="646"/>
                    <a:pt x="84" y="660"/>
                    <a:pt x="77" y="674"/>
                  </a:cubicBezTo>
                  <a:cubicBezTo>
                    <a:pt x="70" y="686"/>
                    <a:pt x="63" y="697"/>
                    <a:pt x="55" y="709"/>
                  </a:cubicBezTo>
                  <a:cubicBezTo>
                    <a:pt x="50" y="716"/>
                    <a:pt x="44" y="724"/>
                    <a:pt x="37" y="730"/>
                  </a:cubicBezTo>
                  <a:cubicBezTo>
                    <a:pt x="31" y="737"/>
                    <a:pt x="18" y="737"/>
                    <a:pt x="11" y="730"/>
                  </a:cubicBezTo>
                  <a:cubicBezTo>
                    <a:pt x="0" y="720"/>
                    <a:pt x="0" y="713"/>
                    <a:pt x="7" y="700"/>
                  </a:cubicBezTo>
                  <a:cubicBezTo>
                    <a:pt x="20" y="679"/>
                    <a:pt x="31" y="657"/>
                    <a:pt x="43" y="635"/>
                  </a:cubicBezTo>
                  <a:cubicBezTo>
                    <a:pt x="54" y="615"/>
                    <a:pt x="60" y="593"/>
                    <a:pt x="68" y="571"/>
                  </a:cubicBezTo>
                  <a:cubicBezTo>
                    <a:pt x="82" y="535"/>
                    <a:pt x="91" y="497"/>
                    <a:pt x="97" y="459"/>
                  </a:cubicBezTo>
                  <a:cubicBezTo>
                    <a:pt x="101" y="429"/>
                    <a:pt x="104" y="399"/>
                    <a:pt x="106" y="370"/>
                  </a:cubicBezTo>
                  <a:cubicBezTo>
                    <a:pt x="108" y="348"/>
                    <a:pt x="109" y="326"/>
                    <a:pt x="108" y="304"/>
                  </a:cubicBezTo>
                  <a:cubicBezTo>
                    <a:pt x="107" y="275"/>
                    <a:pt x="105" y="247"/>
                    <a:pt x="103" y="218"/>
                  </a:cubicBezTo>
                  <a:cubicBezTo>
                    <a:pt x="101" y="196"/>
                    <a:pt x="103" y="174"/>
                    <a:pt x="121" y="157"/>
                  </a:cubicBezTo>
                  <a:cubicBezTo>
                    <a:pt x="136" y="143"/>
                    <a:pt x="153" y="135"/>
                    <a:pt x="174" y="134"/>
                  </a:cubicBezTo>
                  <a:cubicBezTo>
                    <a:pt x="182" y="134"/>
                    <a:pt x="191" y="135"/>
                    <a:pt x="200" y="134"/>
                  </a:cubicBezTo>
                  <a:cubicBezTo>
                    <a:pt x="212" y="133"/>
                    <a:pt x="225" y="131"/>
                    <a:pt x="238" y="129"/>
                  </a:cubicBezTo>
                  <a:cubicBezTo>
                    <a:pt x="246" y="128"/>
                    <a:pt x="253" y="126"/>
                    <a:pt x="260" y="124"/>
                  </a:cubicBezTo>
                  <a:cubicBezTo>
                    <a:pt x="280" y="120"/>
                    <a:pt x="297" y="98"/>
                    <a:pt x="295" y="77"/>
                  </a:cubicBezTo>
                  <a:cubicBezTo>
                    <a:pt x="295" y="69"/>
                    <a:pt x="292" y="63"/>
                    <a:pt x="286" y="58"/>
                  </a:cubicBezTo>
                  <a:cubicBezTo>
                    <a:pt x="274" y="46"/>
                    <a:pt x="260" y="43"/>
                    <a:pt x="244" y="45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11795299" y="2945327"/>
              <a:ext cx="692666" cy="2070834"/>
            </a:xfrm>
            <a:custGeom>
              <a:avLst/>
              <a:gdLst>
                <a:gd name="T0" fmla="*/ 0 w 169"/>
                <a:gd name="T1" fmla="*/ 134 h 505"/>
                <a:gd name="T2" fmla="*/ 6 w 169"/>
                <a:gd name="T3" fmla="*/ 51 h 505"/>
                <a:gd name="T4" fmla="*/ 8 w 169"/>
                <a:gd name="T5" fmla="*/ 30 h 505"/>
                <a:gd name="T6" fmla="*/ 32 w 169"/>
                <a:gd name="T7" fmla="*/ 2 h 505"/>
                <a:gd name="T8" fmla="*/ 95 w 169"/>
                <a:gd name="T9" fmla="*/ 2 h 505"/>
                <a:gd name="T10" fmla="*/ 136 w 169"/>
                <a:gd name="T11" fmla="*/ 27 h 505"/>
                <a:gd name="T12" fmla="*/ 160 w 169"/>
                <a:gd name="T13" fmla="*/ 77 h 505"/>
                <a:gd name="T14" fmla="*/ 168 w 169"/>
                <a:gd name="T15" fmla="*/ 125 h 505"/>
                <a:gd name="T16" fmla="*/ 168 w 169"/>
                <a:gd name="T17" fmla="*/ 158 h 505"/>
                <a:gd name="T18" fmla="*/ 165 w 169"/>
                <a:gd name="T19" fmla="*/ 220 h 505"/>
                <a:gd name="T20" fmla="*/ 159 w 169"/>
                <a:gd name="T21" fmla="*/ 250 h 505"/>
                <a:gd name="T22" fmla="*/ 150 w 169"/>
                <a:gd name="T23" fmla="*/ 258 h 505"/>
                <a:gd name="T24" fmla="*/ 117 w 169"/>
                <a:gd name="T25" fmla="*/ 252 h 505"/>
                <a:gd name="T26" fmla="*/ 113 w 169"/>
                <a:gd name="T27" fmla="*/ 244 h 505"/>
                <a:gd name="T28" fmla="*/ 117 w 169"/>
                <a:gd name="T29" fmla="*/ 208 h 505"/>
                <a:gd name="T30" fmla="*/ 119 w 169"/>
                <a:gd name="T31" fmla="*/ 104 h 505"/>
                <a:gd name="T32" fmla="*/ 104 w 169"/>
                <a:gd name="T33" fmla="*/ 61 h 505"/>
                <a:gd name="T34" fmla="*/ 54 w 169"/>
                <a:gd name="T35" fmla="*/ 53 h 505"/>
                <a:gd name="T36" fmla="*/ 48 w 169"/>
                <a:gd name="T37" fmla="*/ 63 h 505"/>
                <a:gd name="T38" fmla="*/ 40 w 169"/>
                <a:gd name="T39" fmla="*/ 113 h 505"/>
                <a:gd name="T40" fmla="*/ 42 w 169"/>
                <a:gd name="T41" fmla="*/ 160 h 505"/>
                <a:gd name="T42" fmla="*/ 53 w 169"/>
                <a:gd name="T43" fmla="*/ 234 h 505"/>
                <a:gd name="T44" fmla="*/ 74 w 169"/>
                <a:gd name="T45" fmla="*/ 314 h 505"/>
                <a:gd name="T46" fmla="*/ 107 w 169"/>
                <a:gd name="T47" fmla="*/ 415 h 505"/>
                <a:gd name="T48" fmla="*/ 129 w 169"/>
                <a:gd name="T49" fmla="*/ 468 h 505"/>
                <a:gd name="T50" fmla="*/ 131 w 169"/>
                <a:gd name="T51" fmla="*/ 479 h 505"/>
                <a:gd name="T52" fmla="*/ 118 w 169"/>
                <a:gd name="T53" fmla="*/ 497 h 505"/>
                <a:gd name="T54" fmla="*/ 79 w 169"/>
                <a:gd name="T55" fmla="*/ 480 h 505"/>
                <a:gd name="T56" fmla="*/ 52 w 169"/>
                <a:gd name="T57" fmla="*/ 414 h 505"/>
                <a:gd name="T58" fmla="*/ 38 w 169"/>
                <a:gd name="T59" fmla="*/ 362 h 505"/>
                <a:gd name="T60" fmla="*/ 21 w 169"/>
                <a:gd name="T61" fmla="*/ 289 h 505"/>
                <a:gd name="T62" fmla="*/ 11 w 169"/>
                <a:gd name="T63" fmla="*/ 246 h 505"/>
                <a:gd name="T64" fmla="*/ 4 w 169"/>
                <a:gd name="T65" fmla="*/ 192 h 505"/>
                <a:gd name="T66" fmla="*/ 0 w 169"/>
                <a:gd name="T67" fmla="*/ 13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" h="505">
                  <a:moveTo>
                    <a:pt x="0" y="134"/>
                  </a:moveTo>
                  <a:cubicBezTo>
                    <a:pt x="2" y="109"/>
                    <a:pt x="4" y="80"/>
                    <a:pt x="6" y="51"/>
                  </a:cubicBezTo>
                  <a:cubicBezTo>
                    <a:pt x="7" y="44"/>
                    <a:pt x="7" y="37"/>
                    <a:pt x="8" y="30"/>
                  </a:cubicBezTo>
                  <a:cubicBezTo>
                    <a:pt x="9" y="18"/>
                    <a:pt x="20" y="3"/>
                    <a:pt x="32" y="2"/>
                  </a:cubicBezTo>
                  <a:cubicBezTo>
                    <a:pt x="53" y="1"/>
                    <a:pt x="74" y="0"/>
                    <a:pt x="95" y="2"/>
                  </a:cubicBezTo>
                  <a:cubicBezTo>
                    <a:pt x="112" y="4"/>
                    <a:pt x="125" y="15"/>
                    <a:pt x="136" y="27"/>
                  </a:cubicBezTo>
                  <a:cubicBezTo>
                    <a:pt x="150" y="41"/>
                    <a:pt x="157" y="58"/>
                    <a:pt x="160" y="77"/>
                  </a:cubicBezTo>
                  <a:cubicBezTo>
                    <a:pt x="162" y="93"/>
                    <a:pt x="166" y="109"/>
                    <a:pt x="168" y="125"/>
                  </a:cubicBezTo>
                  <a:cubicBezTo>
                    <a:pt x="169" y="136"/>
                    <a:pt x="169" y="147"/>
                    <a:pt x="168" y="158"/>
                  </a:cubicBezTo>
                  <a:cubicBezTo>
                    <a:pt x="168" y="179"/>
                    <a:pt x="167" y="199"/>
                    <a:pt x="165" y="220"/>
                  </a:cubicBezTo>
                  <a:cubicBezTo>
                    <a:pt x="164" y="230"/>
                    <a:pt x="162" y="240"/>
                    <a:pt x="159" y="250"/>
                  </a:cubicBezTo>
                  <a:cubicBezTo>
                    <a:pt x="157" y="253"/>
                    <a:pt x="153" y="257"/>
                    <a:pt x="150" y="258"/>
                  </a:cubicBezTo>
                  <a:cubicBezTo>
                    <a:pt x="138" y="260"/>
                    <a:pt x="127" y="260"/>
                    <a:pt x="117" y="252"/>
                  </a:cubicBezTo>
                  <a:cubicBezTo>
                    <a:pt x="115" y="250"/>
                    <a:pt x="113" y="247"/>
                    <a:pt x="113" y="244"/>
                  </a:cubicBezTo>
                  <a:cubicBezTo>
                    <a:pt x="114" y="232"/>
                    <a:pt x="115" y="220"/>
                    <a:pt x="117" y="208"/>
                  </a:cubicBezTo>
                  <a:cubicBezTo>
                    <a:pt x="124" y="173"/>
                    <a:pt x="122" y="139"/>
                    <a:pt x="119" y="104"/>
                  </a:cubicBezTo>
                  <a:cubicBezTo>
                    <a:pt x="117" y="89"/>
                    <a:pt x="113" y="74"/>
                    <a:pt x="104" y="61"/>
                  </a:cubicBezTo>
                  <a:cubicBezTo>
                    <a:pt x="92" y="46"/>
                    <a:pt x="67" y="42"/>
                    <a:pt x="54" y="53"/>
                  </a:cubicBezTo>
                  <a:cubicBezTo>
                    <a:pt x="51" y="56"/>
                    <a:pt x="49" y="60"/>
                    <a:pt x="48" y="63"/>
                  </a:cubicBezTo>
                  <a:cubicBezTo>
                    <a:pt x="45" y="80"/>
                    <a:pt x="42" y="97"/>
                    <a:pt x="40" y="113"/>
                  </a:cubicBezTo>
                  <a:cubicBezTo>
                    <a:pt x="39" y="129"/>
                    <a:pt x="40" y="145"/>
                    <a:pt x="42" y="160"/>
                  </a:cubicBezTo>
                  <a:cubicBezTo>
                    <a:pt x="45" y="185"/>
                    <a:pt x="48" y="210"/>
                    <a:pt x="53" y="234"/>
                  </a:cubicBezTo>
                  <a:cubicBezTo>
                    <a:pt x="59" y="261"/>
                    <a:pt x="66" y="288"/>
                    <a:pt x="74" y="314"/>
                  </a:cubicBezTo>
                  <a:cubicBezTo>
                    <a:pt x="84" y="348"/>
                    <a:pt x="95" y="381"/>
                    <a:pt x="107" y="415"/>
                  </a:cubicBezTo>
                  <a:cubicBezTo>
                    <a:pt x="113" y="433"/>
                    <a:pt x="121" y="450"/>
                    <a:pt x="129" y="468"/>
                  </a:cubicBezTo>
                  <a:cubicBezTo>
                    <a:pt x="130" y="471"/>
                    <a:pt x="131" y="475"/>
                    <a:pt x="131" y="479"/>
                  </a:cubicBezTo>
                  <a:cubicBezTo>
                    <a:pt x="132" y="486"/>
                    <a:pt x="128" y="493"/>
                    <a:pt x="118" y="497"/>
                  </a:cubicBezTo>
                  <a:cubicBezTo>
                    <a:pt x="101" y="505"/>
                    <a:pt x="88" y="500"/>
                    <a:pt x="79" y="480"/>
                  </a:cubicBezTo>
                  <a:cubicBezTo>
                    <a:pt x="69" y="459"/>
                    <a:pt x="60" y="437"/>
                    <a:pt x="52" y="414"/>
                  </a:cubicBezTo>
                  <a:cubicBezTo>
                    <a:pt x="46" y="397"/>
                    <a:pt x="42" y="380"/>
                    <a:pt x="38" y="362"/>
                  </a:cubicBezTo>
                  <a:cubicBezTo>
                    <a:pt x="32" y="338"/>
                    <a:pt x="27" y="313"/>
                    <a:pt x="21" y="289"/>
                  </a:cubicBezTo>
                  <a:cubicBezTo>
                    <a:pt x="18" y="275"/>
                    <a:pt x="14" y="261"/>
                    <a:pt x="11" y="246"/>
                  </a:cubicBezTo>
                  <a:cubicBezTo>
                    <a:pt x="8" y="228"/>
                    <a:pt x="6" y="210"/>
                    <a:pt x="4" y="192"/>
                  </a:cubicBezTo>
                  <a:cubicBezTo>
                    <a:pt x="2" y="174"/>
                    <a:pt x="2" y="156"/>
                    <a:pt x="0" y="134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1026412" y="2095666"/>
            <a:ext cx="11592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003783"/>
                </a:solidFill>
                <a:latin typeface="+mj-lt"/>
              </a:rPr>
              <a:t>01</a:t>
            </a:r>
            <a:endParaRPr lang="zh-CN" altLang="en-US" sz="6600" b="1" dirty="0">
              <a:solidFill>
                <a:srgbClr val="003783"/>
              </a:solidFill>
              <a:latin typeface="+mj-lt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2660428" y="223416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3783"/>
                </a:solidFill>
                <a:latin typeface="+mj-ea"/>
                <a:ea typeface="+mj-ea"/>
              </a:rPr>
              <a:t>编译过程</a:t>
            </a:r>
            <a:endParaRPr lang="zh-CN" altLang="en-US" sz="4800" b="1" dirty="0">
              <a:solidFill>
                <a:srgbClr val="003783"/>
              </a:solidFill>
              <a:latin typeface="+mj-ea"/>
              <a:ea typeface="+mj-ea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2361764" y="2393788"/>
            <a:ext cx="0" cy="511753"/>
          </a:xfrm>
          <a:prstGeom prst="line">
            <a:avLst/>
          </a:prstGeom>
          <a:ln w="34925">
            <a:solidFill>
              <a:srgbClr val="003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1204882" y="3231441"/>
            <a:ext cx="3888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3449021" cy="523220"/>
          </a:xfrm>
        </p:spPr>
        <p:txBody>
          <a:bodyPr/>
          <a:lstStyle/>
          <a:p>
            <a:r>
              <a:rPr lang="en-US" altLang="zh-CN" dirty="0"/>
              <a:t>obj-X &amp;&amp; XXX-obj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9376" y="13407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:= foo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obj-m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:=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.o</a:t>
            </a:r>
            <a:endParaRPr lang="en-US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-obj := 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${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MODULE_NAME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}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.o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5037" y="2667399"/>
            <a:ext cx="387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obj-m </a:t>
            </a:r>
            <a:r>
              <a:rPr kumimoji="1" lang="zh-CN" altLang="en-US" dirty="0"/>
              <a:t>表示以可加载模块的方式编译</a:t>
            </a:r>
            <a:endParaRPr kumimoji="1" lang="en-US" altLang="zh-CN" dirty="0"/>
          </a:p>
          <a:p>
            <a:r>
              <a:rPr kumimoji="1" lang="en-US" altLang="zh-CN" dirty="0"/>
              <a:t>obj-y</a:t>
            </a:r>
            <a:r>
              <a:rPr kumimoji="1" lang="zh-CN" altLang="en-US" dirty="0"/>
              <a:t>  表示将目标编译进 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 内核</a:t>
            </a:r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037" y="3717032"/>
            <a:ext cx="7920880" cy="233100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272180" y="2805899"/>
            <a:ext cx="496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XXX-obj </a:t>
            </a:r>
            <a:r>
              <a:rPr kumimoji="1" lang="zh-CN" altLang="en-US" dirty="0"/>
              <a:t>列出了链接最终可执行文件的所有对象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464152" y="1802433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main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en-GB" altLang="zh-CN" dirty="0" err="1">
                <a:solidFill>
                  <a:srgbClr val="859900"/>
                </a:solidFill>
                <a:latin typeface="Menlo" panose="020B0609030804020204" pitchFamily="49" charset="0"/>
              </a:rPr>
              <a:t>main.o</a:t>
            </a:r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 err="1">
                <a:solidFill>
                  <a:srgbClr val="859900"/>
                </a:solidFill>
                <a:latin typeface="Menlo" panose="020B0609030804020204" pitchFamily="49" charset="0"/>
              </a:rPr>
              <a:t>foo.o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605842" cy="523220"/>
          </a:xfrm>
        </p:spPr>
        <p:txBody>
          <a:bodyPr/>
          <a:lstStyle/>
          <a:p>
            <a:r>
              <a:rPr lang="zh-CN" altLang="en-US" dirty="0"/>
              <a:t>常用的一些参数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710271" y="1969095"/>
          <a:ext cx="10837204" cy="3312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2401"/>
                <a:gridCol w="2322258"/>
                <a:gridCol w="4902545"/>
              </a:tblGrid>
              <a:tr h="552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kbuild</a:t>
                      </a:r>
                      <a:r>
                        <a:rPr lang="en-US" altLang="zh-CN" dirty="0"/>
                        <a:t> make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gnu make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</a:t>
                      </a:r>
                      <a:endParaRPr lang="zh-CN" altLang="en-US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r>
                        <a:rPr kumimoji="1" lang="en-US" altLang="zh-CN" dirty="0" err="1">
                          <a:solidFill>
                            <a:srgbClr val="0070C0"/>
                          </a:solidFill>
                        </a:rPr>
                        <a:t>ccflags</a:t>
                      </a:r>
                      <a:r>
                        <a:rPr kumimoji="1" lang="en-US" altLang="zh-CN" dirty="0">
                          <a:solidFill>
                            <a:srgbClr val="0070C0"/>
                          </a:solidFill>
                        </a:rPr>
                        <a:t>-y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>
                          <a:solidFill>
                            <a:srgbClr val="0070C0"/>
                          </a:solidFill>
                        </a:rPr>
                        <a:t>CFLAGS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在当前 </a:t>
                      </a:r>
                      <a:r>
                        <a:rPr lang="en-US" altLang="zh-CN" sz="1600" dirty="0" err="1"/>
                        <a:t>makefile</a:t>
                      </a:r>
                      <a:r>
                        <a:rPr lang="zh-CN" altLang="en-US" sz="1600" dirty="0"/>
                        <a:t> 中传递参数给 </a:t>
                      </a:r>
                      <a:r>
                        <a:rPr lang="en-US" altLang="zh-CN" sz="1600" dirty="0"/>
                        <a:t>${CC}</a:t>
                      </a:r>
                      <a:endParaRPr lang="zh-CN" altLang="en-US" sz="1600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KBUILD_CFLAGS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\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顶层 </a:t>
                      </a:r>
                      <a:r>
                        <a:rPr lang="en-US" altLang="zh-CN" sz="1600" dirty="0" err="1"/>
                        <a:t>makefile</a:t>
                      </a:r>
                      <a:r>
                        <a:rPr lang="zh-CN" altLang="en-US" sz="1600" dirty="0"/>
                        <a:t> 中使用的 </a:t>
                      </a:r>
                      <a:r>
                        <a:rPr lang="en-US" altLang="zh-CN" sz="1600" dirty="0"/>
                        <a:t>${CC} </a:t>
                      </a:r>
                      <a:r>
                        <a:rPr lang="zh-CN" altLang="en-US" sz="1600" dirty="0"/>
                        <a:t>参数</a:t>
                      </a:r>
                      <a:endParaRPr lang="zh-CN" altLang="en-US" sz="1600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rgbClr val="0070C0"/>
                          </a:solidFill>
                        </a:rPr>
                        <a:t>CFLAGS_obj.o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\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编译 </a:t>
                      </a:r>
                      <a:r>
                        <a:rPr lang="en-US" altLang="zh-CN" sz="1600" dirty="0" err="1"/>
                        <a:t>obj.o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的时候使用的 </a:t>
                      </a:r>
                      <a:r>
                        <a:rPr lang="en-US" altLang="zh-CN" sz="1600" dirty="0"/>
                        <a:t>${CC} </a:t>
                      </a:r>
                      <a:r>
                        <a:rPr lang="zh-CN" altLang="en-US" sz="1600" dirty="0"/>
                        <a:t>参数</a:t>
                      </a:r>
                      <a:endParaRPr lang="zh-CN" altLang="en-US" sz="1600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olidFill>
                            <a:srgbClr val="0070C0"/>
                          </a:solidFill>
                        </a:rPr>
                        <a:t>ldflags</a:t>
                      </a:r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-y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LDFLAGS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当前 </a:t>
                      </a:r>
                      <a:r>
                        <a:rPr lang="en-US" altLang="zh-CN" sz="1600" dirty="0" err="1"/>
                        <a:t>makefile</a:t>
                      </a:r>
                      <a:r>
                        <a:rPr lang="zh-CN" altLang="en-US" sz="1600" dirty="0"/>
                        <a:t> 中 </a:t>
                      </a:r>
                      <a:r>
                        <a:rPr lang="en-US" altLang="zh-CN" sz="1600" dirty="0"/>
                        <a:t>${LD}</a:t>
                      </a:r>
                      <a:r>
                        <a:rPr lang="zh-CN" altLang="en-US" sz="1600" dirty="0"/>
                        <a:t> 使用的参数</a:t>
                      </a:r>
                      <a:endParaRPr lang="zh-CN" altLang="en-US" sz="1600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subdir-</a:t>
                      </a:r>
                      <a:r>
                        <a:rPr lang="en-US" altLang="zh-CN" dirty="0" err="1">
                          <a:solidFill>
                            <a:srgbClr val="0070C0"/>
                          </a:solidFill>
                        </a:rPr>
                        <a:t>ccflags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dirty="0">
                          <a:solidFill>
                            <a:srgbClr val="0070C0"/>
                          </a:solidFill>
                        </a:rPr>
                        <a:t>export</a:t>
                      </a:r>
                      <a:r>
                        <a:rPr kumimoji="1" lang="zh-CN" alt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kumimoji="1" lang="en-US" altLang="zh-CN" dirty="0">
                          <a:solidFill>
                            <a:srgbClr val="0070C0"/>
                          </a:solidFill>
                        </a:rPr>
                        <a:t>CFLAGS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当前以及子目录 </a:t>
                      </a:r>
                      <a:r>
                        <a:rPr lang="en-US" altLang="zh-CN" sz="1600" dirty="0" err="1"/>
                        <a:t>makefile</a:t>
                      </a:r>
                      <a:r>
                        <a:rPr lang="zh-CN" altLang="en-US" sz="1600" dirty="0"/>
                        <a:t> 中有效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528624" cy="523220"/>
          </a:xfrm>
        </p:spPr>
        <p:txBody>
          <a:bodyPr/>
          <a:lstStyle/>
          <a:p>
            <a:r>
              <a:rPr lang="zh-CN" altLang="en-US" dirty="0"/>
              <a:t>参考链接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001" y="1591178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4183C4"/>
                </a:solidFill>
                <a:latin typeface="Open Sans" panose="020F0502020204030204" pitchFamily="34" charset="0"/>
                <a:hlinkClick r:id="rId1"/>
              </a:rPr>
              <a:t>GNU make</a:t>
            </a:r>
            <a:r>
              <a:rPr lang="en-GB" altLang="zh-CN" dirty="0">
                <a:solidFill>
                  <a:srgbClr val="333333"/>
                </a:solidFill>
                <a:latin typeface="Open Sans" panose="020F0502020204030204" pitchFamily="34" charset="0"/>
              </a:rPr>
              <a:t> 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75372" y="27595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dirty="0">
                <a:solidFill>
                  <a:srgbClr val="4183C4"/>
                </a:solidFill>
                <a:latin typeface="Open Sans" panose="020F0502020204030204" pitchFamily="34" charset="0"/>
                <a:hlinkClick r:id="rId2"/>
              </a:rPr>
              <a:t>c - What is the role of kernel's top level Makefile while compiling a new module? - Stack Overflow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75372" y="3619721"/>
            <a:ext cx="4562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4183C4"/>
                </a:solidFill>
                <a:latin typeface="Open Sans" panose="020F0502020204030204" pitchFamily="34" charset="0"/>
                <a:hlinkClick r:id="rId3"/>
              </a:rPr>
              <a:t>Linux</a:t>
            </a:r>
            <a:r>
              <a:rPr lang="zh-CN" altLang="en-US" dirty="0">
                <a:solidFill>
                  <a:srgbClr val="4183C4"/>
                </a:solidFill>
                <a:latin typeface="Open Sans" panose="020F0502020204030204" pitchFamily="34" charset="0"/>
                <a:hlinkClick r:id="rId3"/>
              </a:rPr>
              <a:t> 内核的 </a:t>
            </a:r>
            <a:r>
              <a:rPr lang="en-GB" altLang="zh-CN" dirty="0">
                <a:solidFill>
                  <a:srgbClr val="4183C4"/>
                </a:solidFill>
                <a:latin typeface="Open Sans" panose="020F0502020204030204" pitchFamily="34" charset="0"/>
                <a:hlinkClick r:id="rId3"/>
              </a:rPr>
              <a:t>Makefile (cxd2014.github.io)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75372" y="5218628"/>
            <a:ext cx="4966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Open Sans" panose="020F0502020204030204" pitchFamily="34" charset="0"/>
              </a:rPr>
              <a:t>linux-4.17.12/Document/</a:t>
            </a:r>
            <a:r>
              <a:rPr lang="en-US" altLang="zh-CN" dirty="0" err="1">
                <a:solidFill>
                  <a:srgbClr val="FFC000"/>
                </a:solidFill>
                <a:latin typeface="Open Sans" panose="020F0502020204030204" pitchFamily="34" charset="0"/>
              </a:rPr>
              <a:t>kbuild</a:t>
            </a:r>
            <a:r>
              <a:rPr lang="en-US" altLang="zh-CN" dirty="0">
                <a:solidFill>
                  <a:srgbClr val="FFC000"/>
                </a:solidFill>
                <a:latin typeface="Open Sans" panose="020F0502020204030204" pitchFamily="34" charset="0"/>
              </a:rPr>
              <a:t>/</a:t>
            </a:r>
            <a:r>
              <a:rPr lang="en-US" altLang="zh-CN" dirty="0" err="1">
                <a:solidFill>
                  <a:srgbClr val="FFC000"/>
                </a:solidFill>
                <a:latin typeface="Open Sans" panose="020F0502020204030204" pitchFamily="34" charset="0"/>
              </a:rPr>
              <a:t>makefiles.txt</a:t>
            </a:r>
            <a:endParaRPr lang="zh-CN" altLang="en-US" dirty="0">
              <a:solidFill>
                <a:srgbClr val="FFC000"/>
              </a:solidFill>
              <a:latin typeface="Open Sans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5372" y="4388747"/>
            <a:ext cx="5638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>
                <a:solidFill>
                  <a:srgbClr val="4183C4"/>
                </a:solidFill>
                <a:latin typeface="Open Sans" panose="020F0502020204030204" pitchFamily="34" charset="0"/>
                <a:hlinkClick r:id="rId4"/>
              </a:rPr>
              <a:t>c - How does kbuild actually work? - Stack Overflow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75372" y="2204864"/>
            <a:ext cx="418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>
                <a:hlinkClick r:id="rId5"/>
              </a:rPr>
              <a:t>makefile | DRA&amp;PHO (draapho.github.io)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36066" y="2098675"/>
            <a:ext cx="1477328" cy="92333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36066" y="3896839"/>
            <a:ext cx="4461991" cy="338554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Th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anks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 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For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 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Your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 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Careful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 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Listening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8" name="图片 7" descr="mot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616" y="5325049"/>
            <a:ext cx="872363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246769" cy="523220"/>
          </a:xfrm>
        </p:spPr>
        <p:txBody>
          <a:bodyPr/>
          <a:lstStyle/>
          <a:p>
            <a:r>
              <a:rPr lang="zh-CN" altLang="en-US" dirty="0"/>
              <a:t>程序编译过程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1384" y="1412776"/>
            <a:ext cx="36724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#include</a:t>
            </a:r>
            <a:r>
              <a:rPr lang="en-GB" altLang="zh-CN" dirty="0">
                <a:solidFill>
                  <a:srgbClr val="B58900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&lt;</a:t>
            </a:r>
            <a:r>
              <a:rPr lang="en-GB" altLang="zh-CN" dirty="0" err="1">
                <a:solidFill>
                  <a:srgbClr val="2AA198"/>
                </a:solidFill>
                <a:latin typeface="Menlo" panose="020B0609030804020204" pitchFamily="49" charset="0"/>
              </a:rPr>
              <a:t>stdio.h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&gt;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b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</a:br>
            <a:r>
              <a:rPr lang="en-GB" altLang="zh-CN" b="1" dirty="0">
                <a:solidFill>
                  <a:srgbClr val="93A1A1"/>
                </a:solidFill>
                <a:latin typeface="Menlo" panose="020B0609030804020204" pitchFamily="49" charset="0"/>
              </a:rPr>
              <a:t>int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main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() {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  </a:t>
            </a:r>
            <a:r>
              <a:rPr lang="en-GB" altLang="zh-CN" dirty="0" err="1">
                <a:solidFill>
                  <a:srgbClr val="268BD2"/>
                </a:solidFill>
                <a:latin typeface="Menlo" panose="020B0609030804020204" pitchFamily="49" charset="0"/>
              </a:rPr>
              <a:t>printf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(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"hello word</a:t>
            </a:r>
            <a:r>
              <a:rPr lang="en-GB" altLang="zh-CN" dirty="0">
                <a:solidFill>
                  <a:srgbClr val="CB4B16"/>
                </a:solidFill>
                <a:latin typeface="Menlo" panose="020B0609030804020204" pitchFamily="49" charset="0"/>
              </a:rPr>
              <a:t>\n</a:t>
            </a:r>
            <a:r>
              <a:rPr lang="en-GB" altLang="zh-CN" dirty="0">
                <a:solidFill>
                  <a:srgbClr val="2AA198"/>
                </a:solidFill>
                <a:latin typeface="Menlo" panose="020B0609030804020204" pitchFamily="49" charset="0"/>
              </a:rPr>
              <a:t>"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);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859900"/>
                </a:solidFill>
                <a:latin typeface="Menlo" panose="020B0609030804020204" pitchFamily="49" charset="0"/>
              </a:rPr>
              <a:t>  return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-GB" altLang="zh-CN" dirty="0">
                <a:solidFill>
                  <a:srgbClr val="D33682"/>
                </a:solidFill>
                <a:latin typeface="Menlo" panose="020B0609030804020204" pitchFamily="49" charset="0"/>
              </a:rPr>
              <a:t>0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;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}</a:t>
            </a:r>
            <a:endParaRPr lang="en-GB" altLang="zh-CN" b="0" dirty="0">
              <a:solidFill>
                <a:srgbClr val="BBBBB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52826" y="1556792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gcc main.c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24192" y="1556792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a.out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1" name="直线箭头连接符 10"/>
          <p:cNvCxnSpPr>
            <a:stCxn id="3" idx="3"/>
            <a:endCxn id="8" idx="1"/>
          </p:cNvCxnSpPr>
          <p:nvPr/>
        </p:nvCxnSpPr>
        <p:spPr>
          <a:xfrm>
            <a:off x="7032104" y="1741458"/>
            <a:ext cx="7920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969267" y="2348880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gcc main.c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–o main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409196" y="2348880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main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直线箭头连接符 14"/>
          <p:cNvCxnSpPr>
            <a:stCxn id="13" idx="3"/>
            <a:endCxn id="14" idx="1"/>
          </p:cNvCxnSpPr>
          <p:nvPr/>
        </p:nvCxnSpPr>
        <p:spPr>
          <a:xfrm>
            <a:off x="7664236" y="2533546"/>
            <a:ext cx="74496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47195" y="4466527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gcc main.c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59493" y="3589857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cpp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main.c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&gt; </a:t>
            </a:r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main.i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59493" y="4100375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cc1 </a:t>
            </a:r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main.i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–o </a:t>
            </a:r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main.s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859493" y="4604006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as </a:t>
            </a:r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main.s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–o </a:t>
            </a:r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main.o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59493" y="5161711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ld</a:t>
            </a:r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crt1.o </a:t>
            </a:r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crti.o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… </a:t>
            </a:r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main.o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–o main 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640990" y="3589857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-E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40989" y="4094546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-S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640989" y="4598177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gcc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-c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9" name="直线箭头连接符 28"/>
          <p:cNvCxnSpPr>
            <a:stCxn id="20" idx="3"/>
            <a:endCxn id="24" idx="1"/>
          </p:cNvCxnSpPr>
          <p:nvPr/>
        </p:nvCxnSpPr>
        <p:spPr>
          <a:xfrm>
            <a:off x="1926473" y="4651193"/>
            <a:ext cx="933020" cy="6951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0" idx="3"/>
            <a:endCxn id="21" idx="1"/>
          </p:cNvCxnSpPr>
          <p:nvPr/>
        </p:nvCxnSpPr>
        <p:spPr>
          <a:xfrm flipV="1">
            <a:off x="1926473" y="3774523"/>
            <a:ext cx="933020" cy="87667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20" idx="3"/>
            <a:endCxn id="22" idx="1"/>
          </p:cNvCxnSpPr>
          <p:nvPr/>
        </p:nvCxnSpPr>
        <p:spPr>
          <a:xfrm flipV="1">
            <a:off x="1926473" y="4285041"/>
            <a:ext cx="933020" cy="3661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20" idx="3"/>
            <a:endCxn id="23" idx="1"/>
          </p:cNvCxnSpPr>
          <p:nvPr/>
        </p:nvCxnSpPr>
        <p:spPr>
          <a:xfrm>
            <a:off x="1926473" y="4651193"/>
            <a:ext cx="933020" cy="13747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1520609" cy="523220"/>
          </a:xfrm>
        </p:spPr>
        <p:txBody>
          <a:bodyPr/>
          <a:lstStyle/>
          <a:p>
            <a:r>
              <a:rPr lang="en-US" altLang="zh-CN" dirty="0"/>
              <a:t>ELF</a:t>
            </a:r>
            <a:r>
              <a:rPr lang="zh-CN" altLang="en-US" dirty="0"/>
              <a:t> 文件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46675" y="1528148"/>
            <a:ext cx="6761787" cy="459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目标文件（</a:t>
            </a:r>
            <a:r>
              <a:rPr kumimoji="1" lang="en-US" altLang="zh-CN" dirty="0" err="1"/>
              <a:t>main.o</a:t>
            </a:r>
            <a:r>
              <a:rPr kumimoji="1" lang="zh-CN" altLang="en-US" dirty="0"/>
              <a:t>）、可执行文件（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）、共享对象（</a:t>
            </a:r>
            <a:r>
              <a:rPr kumimoji="1" lang="en-US" altLang="zh-CN" dirty="0" err="1"/>
              <a:t>libc.so</a:t>
            </a:r>
            <a:r>
              <a:rPr kumimoji="1" lang="zh-CN" altLang="en-US" dirty="0"/>
              <a:t>）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75" y="1296244"/>
            <a:ext cx="1916801" cy="49795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465" y="2474901"/>
            <a:ext cx="5127718" cy="190819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855242" y="5075892"/>
            <a:ext cx="869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 11: 0000000000000000     0 NOTYPE  GLOBAL DEFAULT  UND puts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50143" y="3742476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表示这个符号在本目标文件被用到</a:t>
            </a:r>
            <a:br>
              <a:rPr kumimoji="1" lang="en-US" altLang="zh-CN" dirty="0">
                <a:solidFill>
                  <a:srgbClr val="FF0000"/>
                </a:solidFill>
              </a:rPr>
            </a:br>
            <a:r>
              <a:rPr kumimoji="1" lang="zh-CN" altLang="en-US" dirty="0">
                <a:solidFill>
                  <a:srgbClr val="FF0000"/>
                </a:solidFill>
              </a:rPr>
              <a:t>但是定义在其他目标文件中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线箭头连接符 16"/>
          <p:cNvCxnSpPr>
            <a:endCxn id="15" idx="2"/>
          </p:cNvCxnSpPr>
          <p:nvPr/>
        </p:nvCxnSpPr>
        <p:spPr>
          <a:xfrm flipH="1" flipV="1">
            <a:off x="10173719" y="4388807"/>
            <a:ext cx="170753" cy="68708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4393190" cy="523220"/>
          </a:xfrm>
        </p:spPr>
        <p:txBody>
          <a:bodyPr/>
          <a:lstStyle/>
          <a:p>
            <a:r>
              <a:rPr lang="en-US" altLang="zh-CN" dirty="0"/>
              <a:t>ELF </a:t>
            </a:r>
            <a:r>
              <a:rPr lang="zh-CN" altLang="en-US" dirty="0"/>
              <a:t>可执行文件和静态链接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360" y="1275903"/>
            <a:ext cx="4680520" cy="50135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81817" y="2190890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相似的段进行合并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修正 </a:t>
            </a:r>
            <a:r>
              <a:rPr kumimoji="1" lang="en-US" altLang="zh-CN" dirty="0"/>
              <a:t>UND</a:t>
            </a:r>
            <a:r>
              <a:rPr kumimoji="1" lang="zh-CN" altLang="en-US" dirty="0"/>
              <a:t> 符号的地址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007768" y="5397431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这个时候的 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 里面的符号已经有了虚拟地址了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781817" y="3459515"/>
            <a:ext cx="411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printf</a:t>
            </a:r>
            <a:r>
              <a:rPr kumimoji="1" lang="en-US" altLang="zh-CN" dirty="0"/>
              <a:t> </a:t>
            </a:r>
            <a:r>
              <a:rPr kumimoji="1" lang="zh-CN" altLang="en-US" dirty="0"/>
              <a:t>模块还会依赖其他模块，</a:t>
            </a:r>
            <a:endParaRPr kumimoji="1" lang="en-US" altLang="zh-CN" dirty="0"/>
          </a:p>
          <a:p>
            <a:r>
              <a:rPr kumimoji="1" lang="en-US" altLang="zh-CN" dirty="0" err="1"/>
              <a:t>ld</a:t>
            </a:r>
            <a:r>
              <a:rPr kumimoji="1" lang="zh-CN" altLang="en-US" dirty="0"/>
              <a:t> 会帮我们把所有引用的模块加载进来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51424" y="1352500"/>
            <a:ext cx="548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ld</a:t>
            </a:r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crt1.o </a:t>
            </a:r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crti.o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… </a:t>
            </a:r>
            <a:r>
              <a:rPr lang="en-US" altLang="zh-CN" dirty="0" err="1">
                <a:latin typeface="Menlo" panose="020B0609030804020204" pitchFamily="49" charset="0"/>
                <a:cs typeface="Menlo" panose="020B0609030804020204" pitchFamily="49" charset="0"/>
              </a:rPr>
              <a:t>main.o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 –o</a:t>
            </a:r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-lc main 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246769" cy="523220"/>
          </a:xfrm>
        </p:spPr>
        <p:txBody>
          <a:bodyPr/>
          <a:lstStyle/>
          <a:p>
            <a:r>
              <a:rPr lang="zh-CN" altLang="en-US" dirty="0"/>
              <a:t>动态链接简介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9416" y="1556792"/>
            <a:ext cx="532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在程序执行到 </a:t>
            </a:r>
            <a:r>
              <a:rPr kumimoji="1" lang="en-US" altLang="zh-CN" dirty="0" err="1"/>
              <a:t>printf</a:t>
            </a:r>
            <a:r>
              <a:rPr kumimoji="1" lang="en-US" altLang="zh-CN" dirty="0"/>
              <a:t> </a:t>
            </a:r>
            <a:r>
              <a:rPr kumimoji="1" lang="zh-CN" altLang="en-US" dirty="0"/>
              <a:t>函数的时候会去加载动态库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指令修正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40437"/>
            <a:ext cx="12065000" cy="3467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888088" y="155679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enlo" panose="020B0609030804020204" pitchFamily="49" charset="0"/>
                <a:cs typeface="Menlo" panose="020B0609030804020204" pitchFamily="49" charset="0"/>
              </a:rPr>
              <a:t>./main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12024" y="255577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F0"/>
                </a:solidFill>
              </a:rPr>
              <a:t>实际细节上的实现过程没有这么简单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 hidden="1"/>
          <p:cNvGrpSpPr/>
          <p:nvPr/>
        </p:nvGrpSpPr>
        <p:grpSpPr>
          <a:xfrm>
            <a:off x="6807775" y="-387424"/>
            <a:ext cx="7676002" cy="7632848"/>
            <a:chOff x="8112224" y="260648"/>
            <a:chExt cx="6372530" cy="6336704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8112224" y="260648"/>
              <a:ext cx="6372530" cy="6336704"/>
            </a:xfrm>
            <a:custGeom>
              <a:avLst/>
              <a:gdLst>
                <a:gd name="T0" fmla="*/ 779 w 1557"/>
                <a:gd name="T1" fmla="*/ 1545 h 1546"/>
                <a:gd name="T2" fmla="*/ 708 w 1557"/>
                <a:gd name="T3" fmla="*/ 1545 h 1546"/>
                <a:gd name="T4" fmla="*/ 626 w 1557"/>
                <a:gd name="T5" fmla="*/ 1534 h 1546"/>
                <a:gd name="T6" fmla="*/ 526 w 1557"/>
                <a:gd name="T7" fmla="*/ 1507 h 1546"/>
                <a:gd name="T8" fmla="*/ 398 w 1557"/>
                <a:gd name="T9" fmla="*/ 1450 h 1546"/>
                <a:gd name="T10" fmla="*/ 219 w 1557"/>
                <a:gd name="T11" fmla="*/ 1313 h 1546"/>
                <a:gd name="T12" fmla="*/ 75 w 1557"/>
                <a:gd name="T13" fmla="*/ 1105 h 1546"/>
                <a:gd name="T14" fmla="*/ 30 w 1557"/>
                <a:gd name="T15" fmla="*/ 985 h 1546"/>
                <a:gd name="T16" fmla="*/ 7 w 1557"/>
                <a:gd name="T17" fmla="*/ 869 h 1546"/>
                <a:gd name="T18" fmla="*/ 2 w 1557"/>
                <a:gd name="T19" fmla="*/ 740 h 1546"/>
                <a:gd name="T20" fmla="*/ 15 w 1557"/>
                <a:gd name="T21" fmla="*/ 627 h 1546"/>
                <a:gd name="T22" fmla="*/ 57 w 1557"/>
                <a:gd name="T23" fmla="*/ 483 h 1546"/>
                <a:gd name="T24" fmla="*/ 134 w 1557"/>
                <a:gd name="T25" fmla="*/ 340 h 1546"/>
                <a:gd name="T26" fmla="*/ 233 w 1557"/>
                <a:gd name="T27" fmla="*/ 222 h 1546"/>
                <a:gd name="T28" fmla="*/ 378 w 1557"/>
                <a:gd name="T29" fmla="*/ 109 h 1546"/>
                <a:gd name="T30" fmla="*/ 541 w 1557"/>
                <a:gd name="T31" fmla="*/ 36 h 1546"/>
                <a:gd name="T32" fmla="*/ 695 w 1557"/>
                <a:gd name="T33" fmla="*/ 5 h 1546"/>
                <a:gd name="T34" fmla="*/ 779 w 1557"/>
                <a:gd name="T35" fmla="*/ 0 h 1546"/>
                <a:gd name="T36" fmla="*/ 1014 w 1557"/>
                <a:gd name="T37" fmla="*/ 35 h 1546"/>
                <a:gd name="T38" fmla="*/ 1253 w 1557"/>
                <a:gd name="T39" fmla="*/ 159 h 1546"/>
                <a:gd name="T40" fmla="*/ 1336 w 1557"/>
                <a:gd name="T41" fmla="*/ 233 h 1546"/>
                <a:gd name="T42" fmla="*/ 1432 w 1557"/>
                <a:gd name="T43" fmla="*/ 353 h 1546"/>
                <a:gd name="T44" fmla="*/ 1527 w 1557"/>
                <a:gd name="T45" fmla="*/ 560 h 1546"/>
                <a:gd name="T46" fmla="*/ 1552 w 1557"/>
                <a:gd name="T47" fmla="*/ 688 h 1546"/>
                <a:gd name="T48" fmla="*/ 1556 w 1557"/>
                <a:gd name="T49" fmla="*/ 803 h 1546"/>
                <a:gd name="T50" fmla="*/ 1543 w 1557"/>
                <a:gd name="T51" fmla="*/ 922 h 1546"/>
                <a:gd name="T52" fmla="*/ 1457 w 1557"/>
                <a:gd name="T53" fmla="*/ 1155 h 1546"/>
                <a:gd name="T54" fmla="*/ 1355 w 1557"/>
                <a:gd name="T55" fmla="*/ 1295 h 1546"/>
                <a:gd name="T56" fmla="*/ 1213 w 1557"/>
                <a:gd name="T57" fmla="*/ 1417 h 1546"/>
                <a:gd name="T58" fmla="*/ 1105 w 1557"/>
                <a:gd name="T59" fmla="*/ 1478 h 1546"/>
                <a:gd name="T60" fmla="*/ 977 w 1557"/>
                <a:gd name="T61" fmla="*/ 1524 h 1546"/>
                <a:gd name="T62" fmla="*/ 844 w 1557"/>
                <a:gd name="T63" fmla="*/ 1545 h 1546"/>
                <a:gd name="T64" fmla="*/ 779 w 1557"/>
                <a:gd name="T65" fmla="*/ 1545 h 1546"/>
                <a:gd name="T66" fmla="*/ 779 w 1557"/>
                <a:gd name="T67" fmla="*/ 1545 h 1546"/>
                <a:gd name="T68" fmla="*/ 779 w 1557"/>
                <a:gd name="T69" fmla="*/ 1517 h 1546"/>
                <a:gd name="T70" fmla="*/ 787 w 1557"/>
                <a:gd name="T71" fmla="*/ 1517 h 1546"/>
                <a:gd name="T72" fmla="*/ 898 w 1557"/>
                <a:gd name="T73" fmla="*/ 1507 h 1546"/>
                <a:gd name="T74" fmla="*/ 1092 w 1557"/>
                <a:gd name="T75" fmla="*/ 1448 h 1546"/>
                <a:gd name="T76" fmla="*/ 1300 w 1557"/>
                <a:gd name="T77" fmla="*/ 1305 h 1546"/>
                <a:gd name="T78" fmla="*/ 1404 w 1557"/>
                <a:gd name="T79" fmla="*/ 1178 h 1546"/>
                <a:gd name="T80" fmla="*/ 1484 w 1557"/>
                <a:gd name="T81" fmla="*/ 1014 h 1546"/>
                <a:gd name="T82" fmla="*/ 1523 w 1557"/>
                <a:gd name="T83" fmla="*/ 820 h 1546"/>
                <a:gd name="T84" fmla="*/ 1513 w 1557"/>
                <a:gd name="T85" fmla="*/ 644 h 1546"/>
                <a:gd name="T86" fmla="*/ 1439 w 1557"/>
                <a:gd name="T87" fmla="*/ 429 h 1546"/>
                <a:gd name="T88" fmla="*/ 1288 w 1557"/>
                <a:gd name="T89" fmla="*/ 232 h 1546"/>
                <a:gd name="T90" fmla="*/ 1125 w 1557"/>
                <a:gd name="T91" fmla="*/ 117 h 1546"/>
                <a:gd name="T92" fmla="*/ 961 w 1557"/>
                <a:gd name="T93" fmla="*/ 54 h 1546"/>
                <a:gd name="T94" fmla="*/ 816 w 1557"/>
                <a:gd name="T95" fmla="*/ 32 h 1546"/>
                <a:gd name="T96" fmla="*/ 663 w 1557"/>
                <a:gd name="T97" fmla="*/ 40 h 1546"/>
                <a:gd name="T98" fmla="*/ 414 w 1557"/>
                <a:gd name="T99" fmla="*/ 127 h 1546"/>
                <a:gd name="T100" fmla="*/ 230 w 1557"/>
                <a:gd name="T101" fmla="*/ 272 h 1546"/>
                <a:gd name="T102" fmla="*/ 107 w 1557"/>
                <a:gd name="T103" fmla="*/ 451 h 1546"/>
                <a:gd name="T104" fmla="*/ 40 w 1557"/>
                <a:gd name="T105" fmla="*/ 674 h 1546"/>
                <a:gd name="T106" fmla="*/ 38 w 1557"/>
                <a:gd name="T107" fmla="*/ 861 h 1546"/>
                <a:gd name="T108" fmla="*/ 73 w 1557"/>
                <a:gd name="T109" fmla="*/ 1015 h 1546"/>
                <a:gd name="T110" fmla="*/ 183 w 1557"/>
                <a:gd name="T111" fmla="*/ 1221 h 1546"/>
                <a:gd name="T112" fmla="*/ 318 w 1557"/>
                <a:gd name="T113" fmla="*/ 1358 h 1546"/>
                <a:gd name="T114" fmla="*/ 481 w 1557"/>
                <a:gd name="T115" fmla="*/ 1455 h 1546"/>
                <a:gd name="T116" fmla="*/ 656 w 1557"/>
                <a:gd name="T117" fmla="*/ 1507 h 1546"/>
                <a:gd name="T118" fmla="*/ 779 w 1557"/>
                <a:gd name="T119" fmla="*/ 1517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7" h="1546">
                  <a:moveTo>
                    <a:pt x="779" y="1545"/>
                  </a:moveTo>
                  <a:cubicBezTo>
                    <a:pt x="755" y="1545"/>
                    <a:pt x="731" y="1546"/>
                    <a:pt x="708" y="1545"/>
                  </a:cubicBezTo>
                  <a:cubicBezTo>
                    <a:pt x="680" y="1543"/>
                    <a:pt x="653" y="1539"/>
                    <a:pt x="626" y="1534"/>
                  </a:cubicBezTo>
                  <a:cubicBezTo>
                    <a:pt x="592" y="1526"/>
                    <a:pt x="559" y="1517"/>
                    <a:pt x="526" y="1507"/>
                  </a:cubicBezTo>
                  <a:cubicBezTo>
                    <a:pt x="481" y="1493"/>
                    <a:pt x="439" y="1473"/>
                    <a:pt x="398" y="1450"/>
                  </a:cubicBezTo>
                  <a:cubicBezTo>
                    <a:pt x="332" y="1413"/>
                    <a:pt x="272" y="1367"/>
                    <a:pt x="219" y="1313"/>
                  </a:cubicBezTo>
                  <a:cubicBezTo>
                    <a:pt x="159" y="1252"/>
                    <a:pt x="111" y="1182"/>
                    <a:pt x="75" y="1105"/>
                  </a:cubicBezTo>
                  <a:cubicBezTo>
                    <a:pt x="56" y="1066"/>
                    <a:pt x="41" y="1026"/>
                    <a:pt x="30" y="985"/>
                  </a:cubicBezTo>
                  <a:cubicBezTo>
                    <a:pt x="19" y="947"/>
                    <a:pt x="11" y="908"/>
                    <a:pt x="7" y="869"/>
                  </a:cubicBezTo>
                  <a:cubicBezTo>
                    <a:pt x="2" y="826"/>
                    <a:pt x="0" y="783"/>
                    <a:pt x="2" y="740"/>
                  </a:cubicBezTo>
                  <a:cubicBezTo>
                    <a:pt x="4" y="702"/>
                    <a:pt x="7" y="664"/>
                    <a:pt x="15" y="627"/>
                  </a:cubicBezTo>
                  <a:cubicBezTo>
                    <a:pt x="24" y="578"/>
                    <a:pt x="38" y="530"/>
                    <a:pt x="57" y="483"/>
                  </a:cubicBezTo>
                  <a:cubicBezTo>
                    <a:pt x="78" y="433"/>
                    <a:pt x="103" y="385"/>
                    <a:pt x="134" y="340"/>
                  </a:cubicBezTo>
                  <a:cubicBezTo>
                    <a:pt x="163" y="297"/>
                    <a:pt x="196" y="258"/>
                    <a:pt x="233" y="222"/>
                  </a:cubicBezTo>
                  <a:cubicBezTo>
                    <a:pt x="277" y="179"/>
                    <a:pt x="325" y="141"/>
                    <a:pt x="378" y="109"/>
                  </a:cubicBezTo>
                  <a:cubicBezTo>
                    <a:pt x="430" y="79"/>
                    <a:pt x="484" y="54"/>
                    <a:pt x="541" y="36"/>
                  </a:cubicBezTo>
                  <a:cubicBezTo>
                    <a:pt x="591" y="20"/>
                    <a:pt x="643" y="9"/>
                    <a:pt x="695" y="5"/>
                  </a:cubicBezTo>
                  <a:cubicBezTo>
                    <a:pt x="723" y="2"/>
                    <a:pt x="751" y="1"/>
                    <a:pt x="779" y="0"/>
                  </a:cubicBezTo>
                  <a:cubicBezTo>
                    <a:pt x="859" y="0"/>
                    <a:pt x="937" y="11"/>
                    <a:pt x="1014" y="35"/>
                  </a:cubicBezTo>
                  <a:cubicBezTo>
                    <a:pt x="1100" y="63"/>
                    <a:pt x="1180" y="104"/>
                    <a:pt x="1253" y="159"/>
                  </a:cubicBezTo>
                  <a:cubicBezTo>
                    <a:pt x="1282" y="182"/>
                    <a:pt x="1310" y="206"/>
                    <a:pt x="1336" y="233"/>
                  </a:cubicBezTo>
                  <a:cubicBezTo>
                    <a:pt x="1372" y="270"/>
                    <a:pt x="1404" y="310"/>
                    <a:pt x="1432" y="353"/>
                  </a:cubicBezTo>
                  <a:cubicBezTo>
                    <a:pt x="1474" y="417"/>
                    <a:pt x="1506" y="486"/>
                    <a:pt x="1527" y="560"/>
                  </a:cubicBezTo>
                  <a:cubicBezTo>
                    <a:pt x="1539" y="602"/>
                    <a:pt x="1547" y="645"/>
                    <a:pt x="1552" y="688"/>
                  </a:cubicBezTo>
                  <a:cubicBezTo>
                    <a:pt x="1556" y="726"/>
                    <a:pt x="1557" y="765"/>
                    <a:pt x="1556" y="803"/>
                  </a:cubicBezTo>
                  <a:cubicBezTo>
                    <a:pt x="1554" y="843"/>
                    <a:pt x="1550" y="883"/>
                    <a:pt x="1543" y="922"/>
                  </a:cubicBezTo>
                  <a:cubicBezTo>
                    <a:pt x="1527" y="1004"/>
                    <a:pt x="1498" y="1082"/>
                    <a:pt x="1457" y="1155"/>
                  </a:cubicBezTo>
                  <a:cubicBezTo>
                    <a:pt x="1428" y="1206"/>
                    <a:pt x="1394" y="1252"/>
                    <a:pt x="1355" y="1295"/>
                  </a:cubicBezTo>
                  <a:cubicBezTo>
                    <a:pt x="1313" y="1341"/>
                    <a:pt x="1265" y="1382"/>
                    <a:pt x="1213" y="1417"/>
                  </a:cubicBezTo>
                  <a:cubicBezTo>
                    <a:pt x="1179" y="1441"/>
                    <a:pt x="1143" y="1461"/>
                    <a:pt x="1105" y="1478"/>
                  </a:cubicBezTo>
                  <a:cubicBezTo>
                    <a:pt x="1064" y="1497"/>
                    <a:pt x="1021" y="1513"/>
                    <a:pt x="977" y="1524"/>
                  </a:cubicBezTo>
                  <a:cubicBezTo>
                    <a:pt x="933" y="1535"/>
                    <a:pt x="889" y="1543"/>
                    <a:pt x="844" y="1545"/>
                  </a:cubicBezTo>
                  <a:cubicBezTo>
                    <a:pt x="822" y="1546"/>
                    <a:pt x="800" y="1545"/>
                    <a:pt x="779" y="1545"/>
                  </a:cubicBezTo>
                  <a:cubicBezTo>
                    <a:pt x="779" y="1545"/>
                    <a:pt x="779" y="1545"/>
                    <a:pt x="779" y="1545"/>
                  </a:cubicBezTo>
                  <a:close/>
                  <a:moveTo>
                    <a:pt x="779" y="1517"/>
                  </a:moveTo>
                  <a:cubicBezTo>
                    <a:pt x="781" y="1517"/>
                    <a:pt x="784" y="1517"/>
                    <a:pt x="787" y="1517"/>
                  </a:cubicBezTo>
                  <a:cubicBezTo>
                    <a:pt x="824" y="1517"/>
                    <a:pt x="861" y="1513"/>
                    <a:pt x="898" y="1507"/>
                  </a:cubicBezTo>
                  <a:cubicBezTo>
                    <a:pt x="966" y="1496"/>
                    <a:pt x="1030" y="1477"/>
                    <a:pt x="1092" y="1448"/>
                  </a:cubicBezTo>
                  <a:cubicBezTo>
                    <a:pt x="1169" y="1412"/>
                    <a:pt x="1239" y="1365"/>
                    <a:pt x="1300" y="1305"/>
                  </a:cubicBezTo>
                  <a:cubicBezTo>
                    <a:pt x="1339" y="1267"/>
                    <a:pt x="1374" y="1224"/>
                    <a:pt x="1404" y="1178"/>
                  </a:cubicBezTo>
                  <a:cubicBezTo>
                    <a:pt x="1438" y="1127"/>
                    <a:pt x="1464" y="1072"/>
                    <a:pt x="1484" y="1014"/>
                  </a:cubicBezTo>
                  <a:cubicBezTo>
                    <a:pt x="1506" y="951"/>
                    <a:pt x="1519" y="886"/>
                    <a:pt x="1523" y="820"/>
                  </a:cubicBezTo>
                  <a:cubicBezTo>
                    <a:pt x="1527" y="761"/>
                    <a:pt x="1523" y="702"/>
                    <a:pt x="1513" y="644"/>
                  </a:cubicBezTo>
                  <a:cubicBezTo>
                    <a:pt x="1499" y="568"/>
                    <a:pt x="1474" y="496"/>
                    <a:pt x="1439" y="429"/>
                  </a:cubicBezTo>
                  <a:cubicBezTo>
                    <a:pt x="1399" y="354"/>
                    <a:pt x="1349" y="289"/>
                    <a:pt x="1288" y="232"/>
                  </a:cubicBezTo>
                  <a:cubicBezTo>
                    <a:pt x="1239" y="186"/>
                    <a:pt x="1184" y="148"/>
                    <a:pt x="1125" y="117"/>
                  </a:cubicBezTo>
                  <a:cubicBezTo>
                    <a:pt x="1073" y="90"/>
                    <a:pt x="1018" y="69"/>
                    <a:pt x="961" y="54"/>
                  </a:cubicBezTo>
                  <a:cubicBezTo>
                    <a:pt x="914" y="42"/>
                    <a:pt x="865" y="34"/>
                    <a:pt x="816" y="32"/>
                  </a:cubicBezTo>
                  <a:cubicBezTo>
                    <a:pt x="765" y="30"/>
                    <a:pt x="714" y="32"/>
                    <a:pt x="663" y="40"/>
                  </a:cubicBezTo>
                  <a:cubicBezTo>
                    <a:pt x="575" y="55"/>
                    <a:pt x="492" y="83"/>
                    <a:pt x="414" y="127"/>
                  </a:cubicBezTo>
                  <a:cubicBezTo>
                    <a:pt x="345" y="166"/>
                    <a:pt x="283" y="214"/>
                    <a:pt x="230" y="272"/>
                  </a:cubicBezTo>
                  <a:cubicBezTo>
                    <a:pt x="180" y="326"/>
                    <a:pt x="139" y="386"/>
                    <a:pt x="107" y="451"/>
                  </a:cubicBezTo>
                  <a:cubicBezTo>
                    <a:pt x="73" y="522"/>
                    <a:pt x="50" y="596"/>
                    <a:pt x="40" y="674"/>
                  </a:cubicBezTo>
                  <a:cubicBezTo>
                    <a:pt x="31" y="737"/>
                    <a:pt x="30" y="799"/>
                    <a:pt x="38" y="861"/>
                  </a:cubicBezTo>
                  <a:cubicBezTo>
                    <a:pt x="44" y="914"/>
                    <a:pt x="56" y="965"/>
                    <a:pt x="73" y="1015"/>
                  </a:cubicBezTo>
                  <a:cubicBezTo>
                    <a:pt x="99" y="1090"/>
                    <a:pt x="136" y="1158"/>
                    <a:pt x="183" y="1221"/>
                  </a:cubicBezTo>
                  <a:cubicBezTo>
                    <a:pt x="222" y="1272"/>
                    <a:pt x="267" y="1318"/>
                    <a:pt x="318" y="1358"/>
                  </a:cubicBezTo>
                  <a:cubicBezTo>
                    <a:pt x="368" y="1397"/>
                    <a:pt x="423" y="1430"/>
                    <a:pt x="481" y="1455"/>
                  </a:cubicBezTo>
                  <a:cubicBezTo>
                    <a:pt x="537" y="1479"/>
                    <a:pt x="596" y="1497"/>
                    <a:pt x="656" y="1507"/>
                  </a:cubicBezTo>
                  <a:cubicBezTo>
                    <a:pt x="697" y="1514"/>
                    <a:pt x="738" y="1517"/>
                    <a:pt x="779" y="151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8234038" y="384850"/>
              <a:ext cx="6128902" cy="6093076"/>
            </a:xfrm>
            <a:custGeom>
              <a:avLst/>
              <a:gdLst>
                <a:gd name="T0" fmla="*/ 384 w 1497"/>
                <a:gd name="T1" fmla="*/ 97 h 1487"/>
                <a:gd name="T2" fmla="*/ 1270 w 1497"/>
                <a:gd name="T3" fmla="*/ 1275 h 1487"/>
                <a:gd name="T4" fmla="*/ 1308 w 1497"/>
                <a:gd name="T5" fmla="*/ 1036 h 1487"/>
                <a:gd name="T6" fmla="*/ 1285 w 1497"/>
                <a:gd name="T7" fmla="*/ 1026 h 1487"/>
                <a:gd name="T8" fmla="*/ 1199 w 1497"/>
                <a:gd name="T9" fmla="*/ 1188 h 1487"/>
                <a:gd name="T10" fmla="*/ 1195 w 1497"/>
                <a:gd name="T11" fmla="*/ 1139 h 1487"/>
                <a:gd name="T12" fmla="*/ 1233 w 1497"/>
                <a:gd name="T13" fmla="*/ 1093 h 1487"/>
                <a:gd name="T14" fmla="*/ 864 w 1497"/>
                <a:gd name="T15" fmla="*/ 152 h 1487"/>
                <a:gd name="T16" fmla="*/ 904 w 1497"/>
                <a:gd name="T17" fmla="*/ 203 h 1487"/>
                <a:gd name="T18" fmla="*/ 973 w 1497"/>
                <a:gd name="T19" fmla="*/ 164 h 1487"/>
                <a:gd name="T20" fmla="*/ 936 w 1497"/>
                <a:gd name="T21" fmla="*/ 123 h 1487"/>
                <a:gd name="T22" fmla="*/ 923 w 1497"/>
                <a:gd name="T23" fmla="*/ 162 h 1487"/>
                <a:gd name="T24" fmla="*/ 924 w 1497"/>
                <a:gd name="T25" fmla="*/ 116 h 1487"/>
                <a:gd name="T26" fmla="*/ 634 w 1497"/>
                <a:gd name="T27" fmla="*/ 145 h 1487"/>
                <a:gd name="T28" fmla="*/ 582 w 1497"/>
                <a:gd name="T29" fmla="*/ 98 h 1487"/>
                <a:gd name="T30" fmla="*/ 547 w 1497"/>
                <a:gd name="T31" fmla="*/ 107 h 1487"/>
                <a:gd name="T32" fmla="*/ 597 w 1497"/>
                <a:gd name="T33" fmla="*/ 195 h 1487"/>
                <a:gd name="T34" fmla="*/ 624 w 1497"/>
                <a:gd name="T35" fmla="*/ 127 h 1487"/>
                <a:gd name="T36" fmla="*/ 197 w 1497"/>
                <a:gd name="T37" fmla="*/ 1136 h 1487"/>
                <a:gd name="T38" fmla="*/ 195 w 1497"/>
                <a:gd name="T39" fmla="*/ 947 h 1487"/>
                <a:gd name="T40" fmla="*/ 134 w 1497"/>
                <a:gd name="T41" fmla="*/ 1028 h 1487"/>
                <a:gd name="T42" fmla="*/ 153 w 1497"/>
                <a:gd name="T43" fmla="*/ 488 h 1487"/>
                <a:gd name="T44" fmla="*/ 105 w 1497"/>
                <a:gd name="T45" fmla="*/ 535 h 1487"/>
                <a:gd name="T46" fmla="*/ 133 w 1497"/>
                <a:gd name="T47" fmla="*/ 612 h 1487"/>
                <a:gd name="T48" fmla="*/ 173 w 1497"/>
                <a:gd name="T49" fmla="*/ 588 h 1487"/>
                <a:gd name="T50" fmla="*/ 1362 w 1497"/>
                <a:gd name="T51" fmla="*/ 492 h 1487"/>
                <a:gd name="T52" fmla="*/ 1337 w 1497"/>
                <a:gd name="T53" fmla="*/ 534 h 1487"/>
                <a:gd name="T54" fmla="*/ 1321 w 1497"/>
                <a:gd name="T55" fmla="*/ 593 h 1487"/>
                <a:gd name="T56" fmla="*/ 1370 w 1497"/>
                <a:gd name="T57" fmla="*/ 595 h 1487"/>
                <a:gd name="T58" fmla="*/ 1399 w 1497"/>
                <a:gd name="T59" fmla="*/ 538 h 1487"/>
                <a:gd name="T60" fmla="*/ 924 w 1497"/>
                <a:gd name="T61" fmla="*/ 1318 h 1487"/>
                <a:gd name="T62" fmla="*/ 809 w 1497"/>
                <a:gd name="T63" fmla="*/ 1406 h 1487"/>
                <a:gd name="T64" fmla="*/ 809 w 1497"/>
                <a:gd name="T65" fmla="*/ 1348 h 1487"/>
                <a:gd name="T66" fmla="*/ 877 w 1497"/>
                <a:gd name="T67" fmla="*/ 1353 h 1487"/>
                <a:gd name="T68" fmla="*/ 291 w 1497"/>
                <a:gd name="T69" fmla="*/ 295 h 1487"/>
                <a:gd name="T70" fmla="*/ 286 w 1497"/>
                <a:gd name="T71" fmla="*/ 322 h 1487"/>
                <a:gd name="T72" fmla="*/ 339 w 1497"/>
                <a:gd name="T73" fmla="*/ 318 h 1487"/>
                <a:gd name="T74" fmla="*/ 312 w 1497"/>
                <a:gd name="T75" fmla="*/ 218 h 1487"/>
                <a:gd name="T76" fmla="*/ 1173 w 1497"/>
                <a:gd name="T77" fmla="*/ 278 h 1487"/>
                <a:gd name="T78" fmla="*/ 1238 w 1497"/>
                <a:gd name="T79" fmla="*/ 330 h 1487"/>
                <a:gd name="T80" fmla="*/ 1188 w 1497"/>
                <a:gd name="T81" fmla="*/ 285 h 1487"/>
                <a:gd name="T82" fmla="*/ 693 w 1497"/>
                <a:gd name="T83" fmla="*/ 1382 h 1487"/>
                <a:gd name="T84" fmla="*/ 724 w 1497"/>
                <a:gd name="T85" fmla="*/ 1363 h 1487"/>
                <a:gd name="T86" fmla="*/ 665 w 1497"/>
                <a:gd name="T87" fmla="*/ 1400 h 1487"/>
                <a:gd name="T88" fmla="*/ 1405 w 1497"/>
                <a:gd name="T89" fmla="*/ 889 h 1487"/>
                <a:gd name="T90" fmla="*/ 1299 w 1497"/>
                <a:gd name="T91" fmla="*/ 947 h 1487"/>
                <a:gd name="T92" fmla="*/ 471 w 1497"/>
                <a:gd name="T93" fmla="*/ 1275 h 1487"/>
                <a:gd name="T94" fmla="*/ 526 w 1497"/>
                <a:gd name="T95" fmla="*/ 1339 h 1487"/>
                <a:gd name="T96" fmla="*/ 1081 w 1497"/>
                <a:gd name="T97" fmla="*/ 1228 h 1487"/>
                <a:gd name="T98" fmla="*/ 1143 w 1497"/>
                <a:gd name="T99" fmla="*/ 1256 h 1487"/>
                <a:gd name="T100" fmla="*/ 364 w 1497"/>
                <a:gd name="T101" fmla="*/ 1191 h 1487"/>
                <a:gd name="T102" fmla="*/ 302 w 1497"/>
                <a:gd name="T103" fmla="*/ 1252 h 1487"/>
                <a:gd name="T104" fmla="*/ 1019 w 1497"/>
                <a:gd name="T105" fmla="*/ 1265 h 1487"/>
                <a:gd name="T106" fmla="*/ 1138 w 1497"/>
                <a:gd name="T107" fmla="*/ 326 h 1487"/>
                <a:gd name="T108" fmla="*/ 1178 w 1497"/>
                <a:gd name="T109" fmla="*/ 373 h 1487"/>
                <a:gd name="T110" fmla="*/ 1160 w 1497"/>
                <a:gd name="T111" fmla="*/ 330 h 1487"/>
                <a:gd name="T112" fmla="*/ 577 w 1497"/>
                <a:gd name="T113" fmla="*/ 1376 h 1487"/>
                <a:gd name="T114" fmla="*/ 108 w 1497"/>
                <a:gd name="T115" fmla="*/ 859 h 1487"/>
                <a:gd name="T116" fmla="*/ 186 w 1497"/>
                <a:gd name="T117" fmla="*/ 923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7" h="1487">
                  <a:moveTo>
                    <a:pt x="749" y="1487"/>
                  </a:moveTo>
                  <a:cubicBezTo>
                    <a:pt x="708" y="1487"/>
                    <a:pt x="667" y="1484"/>
                    <a:pt x="626" y="1477"/>
                  </a:cubicBezTo>
                  <a:cubicBezTo>
                    <a:pt x="566" y="1467"/>
                    <a:pt x="507" y="1449"/>
                    <a:pt x="451" y="1425"/>
                  </a:cubicBezTo>
                  <a:cubicBezTo>
                    <a:pt x="393" y="1400"/>
                    <a:pt x="338" y="1367"/>
                    <a:pt x="288" y="1328"/>
                  </a:cubicBezTo>
                  <a:cubicBezTo>
                    <a:pt x="237" y="1288"/>
                    <a:pt x="192" y="1242"/>
                    <a:pt x="153" y="1191"/>
                  </a:cubicBezTo>
                  <a:cubicBezTo>
                    <a:pt x="106" y="1128"/>
                    <a:pt x="69" y="1060"/>
                    <a:pt x="43" y="985"/>
                  </a:cubicBezTo>
                  <a:cubicBezTo>
                    <a:pt x="26" y="935"/>
                    <a:pt x="14" y="884"/>
                    <a:pt x="8" y="831"/>
                  </a:cubicBezTo>
                  <a:cubicBezTo>
                    <a:pt x="0" y="769"/>
                    <a:pt x="1" y="707"/>
                    <a:pt x="10" y="644"/>
                  </a:cubicBezTo>
                  <a:cubicBezTo>
                    <a:pt x="20" y="566"/>
                    <a:pt x="43" y="492"/>
                    <a:pt x="77" y="421"/>
                  </a:cubicBezTo>
                  <a:cubicBezTo>
                    <a:pt x="109" y="356"/>
                    <a:pt x="150" y="296"/>
                    <a:pt x="200" y="242"/>
                  </a:cubicBezTo>
                  <a:cubicBezTo>
                    <a:pt x="253" y="184"/>
                    <a:pt x="315" y="136"/>
                    <a:pt x="384" y="97"/>
                  </a:cubicBezTo>
                  <a:cubicBezTo>
                    <a:pt x="462" y="53"/>
                    <a:pt x="545" y="25"/>
                    <a:pt x="633" y="10"/>
                  </a:cubicBezTo>
                  <a:cubicBezTo>
                    <a:pt x="684" y="2"/>
                    <a:pt x="735" y="0"/>
                    <a:pt x="786" y="2"/>
                  </a:cubicBezTo>
                  <a:cubicBezTo>
                    <a:pt x="835" y="4"/>
                    <a:pt x="884" y="12"/>
                    <a:pt x="931" y="24"/>
                  </a:cubicBezTo>
                  <a:cubicBezTo>
                    <a:pt x="988" y="39"/>
                    <a:pt x="1043" y="60"/>
                    <a:pt x="1095" y="87"/>
                  </a:cubicBezTo>
                  <a:cubicBezTo>
                    <a:pt x="1154" y="118"/>
                    <a:pt x="1209" y="156"/>
                    <a:pt x="1258" y="202"/>
                  </a:cubicBezTo>
                  <a:cubicBezTo>
                    <a:pt x="1319" y="259"/>
                    <a:pt x="1369" y="324"/>
                    <a:pt x="1409" y="399"/>
                  </a:cubicBezTo>
                  <a:cubicBezTo>
                    <a:pt x="1444" y="466"/>
                    <a:pt x="1469" y="538"/>
                    <a:pt x="1483" y="614"/>
                  </a:cubicBezTo>
                  <a:cubicBezTo>
                    <a:pt x="1493" y="672"/>
                    <a:pt x="1497" y="731"/>
                    <a:pt x="1493" y="790"/>
                  </a:cubicBezTo>
                  <a:cubicBezTo>
                    <a:pt x="1489" y="856"/>
                    <a:pt x="1476" y="921"/>
                    <a:pt x="1454" y="984"/>
                  </a:cubicBezTo>
                  <a:cubicBezTo>
                    <a:pt x="1434" y="1042"/>
                    <a:pt x="1408" y="1097"/>
                    <a:pt x="1374" y="1148"/>
                  </a:cubicBezTo>
                  <a:cubicBezTo>
                    <a:pt x="1344" y="1194"/>
                    <a:pt x="1309" y="1237"/>
                    <a:pt x="1270" y="1275"/>
                  </a:cubicBezTo>
                  <a:cubicBezTo>
                    <a:pt x="1209" y="1335"/>
                    <a:pt x="1139" y="1382"/>
                    <a:pt x="1062" y="1418"/>
                  </a:cubicBezTo>
                  <a:cubicBezTo>
                    <a:pt x="1000" y="1447"/>
                    <a:pt x="936" y="1466"/>
                    <a:pt x="868" y="1477"/>
                  </a:cubicBezTo>
                  <a:cubicBezTo>
                    <a:pt x="831" y="1483"/>
                    <a:pt x="794" y="1487"/>
                    <a:pt x="757" y="1487"/>
                  </a:cubicBezTo>
                  <a:cubicBezTo>
                    <a:pt x="754" y="1487"/>
                    <a:pt x="751" y="1487"/>
                    <a:pt x="749" y="1487"/>
                  </a:cubicBezTo>
                  <a:close/>
                  <a:moveTo>
                    <a:pt x="739" y="1275"/>
                  </a:moveTo>
                  <a:cubicBezTo>
                    <a:pt x="1027" y="1283"/>
                    <a:pt x="1257" y="1049"/>
                    <a:pt x="1264" y="772"/>
                  </a:cubicBezTo>
                  <a:cubicBezTo>
                    <a:pt x="1272" y="473"/>
                    <a:pt x="1028" y="234"/>
                    <a:pt x="737" y="240"/>
                  </a:cubicBezTo>
                  <a:cubicBezTo>
                    <a:pt x="462" y="245"/>
                    <a:pt x="237" y="469"/>
                    <a:pt x="230" y="745"/>
                  </a:cubicBezTo>
                  <a:cubicBezTo>
                    <a:pt x="224" y="1043"/>
                    <a:pt x="464" y="1275"/>
                    <a:pt x="739" y="1275"/>
                  </a:cubicBezTo>
                  <a:close/>
                  <a:moveTo>
                    <a:pt x="1289" y="1051"/>
                  </a:moveTo>
                  <a:cubicBezTo>
                    <a:pt x="1296" y="1045"/>
                    <a:pt x="1302" y="1041"/>
                    <a:pt x="1308" y="1036"/>
                  </a:cubicBezTo>
                  <a:cubicBezTo>
                    <a:pt x="1311" y="1032"/>
                    <a:pt x="1314" y="1028"/>
                    <a:pt x="1318" y="1024"/>
                  </a:cubicBezTo>
                  <a:cubicBezTo>
                    <a:pt x="1324" y="1019"/>
                    <a:pt x="1329" y="1019"/>
                    <a:pt x="1336" y="1023"/>
                  </a:cubicBezTo>
                  <a:cubicBezTo>
                    <a:pt x="1342" y="1027"/>
                    <a:pt x="1344" y="1032"/>
                    <a:pt x="1341" y="1039"/>
                  </a:cubicBezTo>
                  <a:cubicBezTo>
                    <a:pt x="1339" y="1045"/>
                    <a:pt x="1335" y="1051"/>
                    <a:pt x="1331" y="1056"/>
                  </a:cubicBezTo>
                  <a:cubicBezTo>
                    <a:pt x="1329" y="1060"/>
                    <a:pt x="1326" y="1062"/>
                    <a:pt x="1323" y="1066"/>
                  </a:cubicBezTo>
                  <a:cubicBezTo>
                    <a:pt x="1328" y="1067"/>
                    <a:pt x="1333" y="1070"/>
                    <a:pt x="1337" y="1065"/>
                  </a:cubicBezTo>
                  <a:cubicBezTo>
                    <a:pt x="1346" y="1055"/>
                    <a:pt x="1352" y="1045"/>
                    <a:pt x="1355" y="1032"/>
                  </a:cubicBezTo>
                  <a:cubicBezTo>
                    <a:pt x="1357" y="1024"/>
                    <a:pt x="1356" y="1016"/>
                    <a:pt x="1349" y="1009"/>
                  </a:cubicBezTo>
                  <a:cubicBezTo>
                    <a:pt x="1335" y="995"/>
                    <a:pt x="1321" y="996"/>
                    <a:pt x="1308" y="1011"/>
                  </a:cubicBezTo>
                  <a:cubicBezTo>
                    <a:pt x="1304" y="1015"/>
                    <a:pt x="1300" y="1020"/>
                    <a:pt x="1295" y="1024"/>
                  </a:cubicBezTo>
                  <a:cubicBezTo>
                    <a:pt x="1293" y="1026"/>
                    <a:pt x="1288" y="1027"/>
                    <a:pt x="1285" y="1026"/>
                  </a:cubicBezTo>
                  <a:cubicBezTo>
                    <a:pt x="1283" y="1024"/>
                    <a:pt x="1282" y="1020"/>
                    <a:pt x="1281" y="1016"/>
                  </a:cubicBezTo>
                  <a:cubicBezTo>
                    <a:pt x="1281" y="1014"/>
                    <a:pt x="1282" y="1011"/>
                    <a:pt x="1284" y="1008"/>
                  </a:cubicBezTo>
                  <a:cubicBezTo>
                    <a:pt x="1288" y="1001"/>
                    <a:pt x="1293" y="994"/>
                    <a:pt x="1299" y="985"/>
                  </a:cubicBezTo>
                  <a:cubicBezTo>
                    <a:pt x="1294" y="985"/>
                    <a:pt x="1288" y="984"/>
                    <a:pt x="1286" y="986"/>
                  </a:cubicBezTo>
                  <a:cubicBezTo>
                    <a:pt x="1274" y="1001"/>
                    <a:pt x="1262" y="1016"/>
                    <a:pt x="1269" y="1039"/>
                  </a:cubicBezTo>
                  <a:cubicBezTo>
                    <a:pt x="1256" y="1039"/>
                    <a:pt x="1249" y="1049"/>
                    <a:pt x="1244" y="1059"/>
                  </a:cubicBezTo>
                  <a:cubicBezTo>
                    <a:pt x="1227" y="1087"/>
                    <a:pt x="1206" y="1112"/>
                    <a:pt x="1185" y="1137"/>
                  </a:cubicBezTo>
                  <a:cubicBezTo>
                    <a:pt x="1182" y="1140"/>
                    <a:pt x="1182" y="1142"/>
                    <a:pt x="1184" y="1146"/>
                  </a:cubicBezTo>
                  <a:cubicBezTo>
                    <a:pt x="1190" y="1158"/>
                    <a:pt x="1195" y="1170"/>
                    <a:pt x="1201" y="1183"/>
                  </a:cubicBezTo>
                  <a:cubicBezTo>
                    <a:pt x="1202" y="1185"/>
                    <a:pt x="1202" y="1187"/>
                    <a:pt x="1203" y="1190"/>
                  </a:cubicBezTo>
                  <a:cubicBezTo>
                    <a:pt x="1201" y="1189"/>
                    <a:pt x="1200" y="1189"/>
                    <a:pt x="1199" y="1188"/>
                  </a:cubicBezTo>
                  <a:cubicBezTo>
                    <a:pt x="1185" y="1183"/>
                    <a:pt x="1171" y="1179"/>
                    <a:pt x="1157" y="1173"/>
                  </a:cubicBezTo>
                  <a:cubicBezTo>
                    <a:pt x="1153" y="1172"/>
                    <a:pt x="1150" y="1172"/>
                    <a:pt x="1147" y="1175"/>
                  </a:cubicBezTo>
                  <a:cubicBezTo>
                    <a:pt x="1143" y="1179"/>
                    <a:pt x="1139" y="1182"/>
                    <a:pt x="1135" y="1186"/>
                  </a:cubicBezTo>
                  <a:cubicBezTo>
                    <a:pt x="1131" y="1189"/>
                    <a:pt x="1127" y="1193"/>
                    <a:pt x="1123" y="1196"/>
                  </a:cubicBezTo>
                  <a:cubicBezTo>
                    <a:pt x="1141" y="1219"/>
                    <a:pt x="1160" y="1240"/>
                    <a:pt x="1178" y="1262"/>
                  </a:cubicBezTo>
                  <a:cubicBezTo>
                    <a:pt x="1184" y="1257"/>
                    <a:pt x="1188" y="1253"/>
                    <a:pt x="1193" y="1249"/>
                  </a:cubicBezTo>
                  <a:cubicBezTo>
                    <a:pt x="1175" y="1229"/>
                    <a:pt x="1158" y="1209"/>
                    <a:pt x="1141" y="1189"/>
                  </a:cubicBezTo>
                  <a:cubicBezTo>
                    <a:pt x="1141" y="1188"/>
                    <a:pt x="1142" y="1188"/>
                    <a:pt x="1142" y="1187"/>
                  </a:cubicBezTo>
                  <a:cubicBezTo>
                    <a:pt x="1170" y="1197"/>
                    <a:pt x="1197" y="1207"/>
                    <a:pt x="1227" y="1217"/>
                  </a:cubicBezTo>
                  <a:cubicBezTo>
                    <a:pt x="1215" y="1190"/>
                    <a:pt x="1204" y="1165"/>
                    <a:pt x="1193" y="1140"/>
                  </a:cubicBezTo>
                  <a:cubicBezTo>
                    <a:pt x="1194" y="1139"/>
                    <a:pt x="1194" y="1139"/>
                    <a:pt x="1195" y="1139"/>
                  </a:cubicBezTo>
                  <a:cubicBezTo>
                    <a:pt x="1215" y="1155"/>
                    <a:pt x="1235" y="1171"/>
                    <a:pt x="1255" y="1187"/>
                  </a:cubicBezTo>
                  <a:cubicBezTo>
                    <a:pt x="1268" y="1172"/>
                    <a:pt x="1280" y="1157"/>
                    <a:pt x="1292" y="1141"/>
                  </a:cubicBezTo>
                  <a:cubicBezTo>
                    <a:pt x="1289" y="1139"/>
                    <a:pt x="1287" y="1137"/>
                    <a:pt x="1284" y="1135"/>
                  </a:cubicBezTo>
                  <a:cubicBezTo>
                    <a:pt x="1276" y="1146"/>
                    <a:pt x="1268" y="1156"/>
                    <a:pt x="1259" y="1166"/>
                  </a:cubicBezTo>
                  <a:cubicBezTo>
                    <a:pt x="1252" y="1161"/>
                    <a:pt x="1247" y="1156"/>
                    <a:pt x="1241" y="1152"/>
                  </a:cubicBezTo>
                  <a:cubicBezTo>
                    <a:pt x="1236" y="1148"/>
                    <a:pt x="1237" y="1146"/>
                    <a:pt x="1240" y="1142"/>
                  </a:cubicBezTo>
                  <a:cubicBezTo>
                    <a:pt x="1246" y="1136"/>
                    <a:pt x="1251" y="1129"/>
                    <a:pt x="1256" y="1122"/>
                  </a:cubicBezTo>
                  <a:cubicBezTo>
                    <a:pt x="1254" y="1120"/>
                    <a:pt x="1251" y="1118"/>
                    <a:pt x="1249" y="1116"/>
                  </a:cubicBezTo>
                  <a:cubicBezTo>
                    <a:pt x="1242" y="1124"/>
                    <a:pt x="1235" y="1132"/>
                    <a:pt x="1228" y="1141"/>
                  </a:cubicBezTo>
                  <a:cubicBezTo>
                    <a:pt x="1221" y="1135"/>
                    <a:pt x="1215" y="1130"/>
                    <a:pt x="1208" y="1125"/>
                  </a:cubicBezTo>
                  <a:cubicBezTo>
                    <a:pt x="1216" y="1114"/>
                    <a:pt x="1225" y="1104"/>
                    <a:pt x="1233" y="1093"/>
                  </a:cubicBezTo>
                  <a:cubicBezTo>
                    <a:pt x="1255" y="1107"/>
                    <a:pt x="1276" y="1121"/>
                    <a:pt x="1297" y="1134"/>
                  </a:cubicBezTo>
                  <a:cubicBezTo>
                    <a:pt x="1301" y="1129"/>
                    <a:pt x="1304" y="1124"/>
                    <a:pt x="1307" y="1119"/>
                  </a:cubicBezTo>
                  <a:cubicBezTo>
                    <a:pt x="1294" y="1110"/>
                    <a:pt x="1282" y="1103"/>
                    <a:pt x="1271" y="1095"/>
                  </a:cubicBezTo>
                  <a:cubicBezTo>
                    <a:pt x="1273" y="1093"/>
                    <a:pt x="1275" y="1093"/>
                    <a:pt x="1278" y="1093"/>
                  </a:cubicBezTo>
                  <a:cubicBezTo>
                    <a:pt x="1290" y="1094"/>
                    <a:pt x="1302" y="1095"/>
                    <a:pt x="1315" y="1095"/>
                  </a:cubicBezTo>
                  <a:cubicBezTo>
                    <a:pt x="1317" y="1096"/>
                    <a:pt x="1321" y="1095"/>
                    <a:pt x="1322" y="1094"/>
                  </a:cubicBezTo>
                  <a:cubicBezTo>
                    <a:pt x="1326" y="1089"/>
                    <a:pt x="1329" y="1084"/>
                    <a:pt x="1334" y="1077"/>
                  </a:cubicBezTo>
                  <a:cubicBezTo>
                    <a:pt x="1318" y="1077"/>
                    <a:pt x="1304" y="1077"/>
                    <a:pt x="1289" y="1077"/>
                  </a:cubicBezTo>
                  <a:cubicBezTo>
                    <a:pt x="1292" y="1067"/>
                    <a:pt x="1294" y="1058"/>
                    <a:pt x="1289" y="1051"/>
                  </a:cubicBezTo>
                  <a:close/>
                  <a:moveTo>
                    <a:pt x="882" y="126"/>
                  </a:moveTo>
                  <a:cubicBezTo>
                    <a:pt x="876" y="135"/>
                    <a:pt x="869" y="143"/>
                    <a:pt x="864" y="152"/>
                  </a:cubicBezTo>
                  <a:cubicBezTo>
                    <a:pt x="857" y="167"/>
                    <a:pt x="859" y="174"/>
                    <a:pt x="873" y="184"/>
                  </a:cubicBezTo>
                  <a:cubicBezTo>
                    <a:pt x="874" y="185"/>
                    <a:pt x="875" y="186"/>
                    <a:pt x="877" y="189"/>
                  </a:cubicBezTo>
                  <a:cubicBezTo>
                    <a:pt x="874" y="189"/>
                    <a:pt x="872" y="189"/>
                    <a:pt x="870" y="189"/>
                  </a:cubicBezTo>
                  <a:cubicBezTo>
                    <a:pt x="867" y="190"/>
                    <a:pt x="864" y="191"/>
                    <a:pt x="860" y="193"/>
                  </a:cubicBezTo>
                  <a:cubicBezTo>
                    <a:pt x="862" y="196"/>
                    <a:pt x="863" y="199"/>
                    <a:pt x="864" y="202"/>
                  </a:cubicBezTo>
                  <a:cubicBezTo>
                    <a:pt x="865" y="203"/>
                    <a:pt x="867" y="204"/>
                    <a:pt x="868" y="205"/>
                  </a:cubicBezTo>
                  <a:cubicBezTo>
                    <a:pt x="869" y="206"/>
                    <a:pt x="870" y="208"/>
                    <a:pt x="872" y="209"/>
                  </a:cubicBezTo>
                  <a:cubicBezTo>
                    <a:pt x="874" y="211"/>
                    <a:pt x="876" y="213"/>
                    <a:pt x="878" y="214"/>
                  </a:cubicBezTo>
                  <a:cubicBezTo>
                    <a:pt x="881" y="215"/>
                    <a:pt x="884" y="213"/>
                    <a:pt x="884" y="210"/>
                  </a:cubicBezTo>
                  <a:cubicBezTo>
                    <a:pt x="885" y="206"/>
                    <a:pt x="887" y="205"/>
                    <a:pt x="891" y="206"/>
                  </a:cubicBezTo>
                  <a:cubicBezTo>
                    <a:pt x="896" y="206"/>
                    <a:pt x="902" y="208"/>
                    <a:pt x="904" y="203"/>
                  </a:cubicBezTo>
                  <a:cubicBezTo>
                    <a:pt x="909" y="209"/>
                    <a:pt x="912" y="216"/>
                    <a:pt x="917" y="221"/>
                  </a:cubicBezTo>
                  <a:cubicBezTo>
                    <a:pt x="925" y="228"/>
                    <a:pt x="935" y="231"/>
                    <a:pt x="946" y="232"/>
                  </a:cubicBezTo>
                  <a:cubicBezTo>
                    <a:pt x="952" y="233"/>
                    <a:pt x="960" y="233"/>
                    <a:pt x="962" y="226"/>
                  </a:cubicBezTo>
                  <a:cubicBezTo>
                    <a:pt x="965" y="219"/>
                    <a:pt x="959" y="215"/>
                    <a:pt x="955" y="210"/>
                  </a:cubicBezTo>
                  <a:cubicBezTo>
                    <a:pt x="955" y="210"/>
                    <a:pt x="955" y="210"/>
                    <a:pt x="955" y="210"/>
                  </a:cubicBezTo>
                  <a:cubicBezTo>
                    <a:pt x="950" y="205"/>
                    <a:pt x="946" y="203"/>
                    <a:pt x="940" y="208"/>
                  </a:cubicBezTo>
                  <a:cubicBezTo>
                    <a:pt x="934" y="212"/>
                    <a:pt x="928" y="208"/>
                    <a:pt x="928" y="201"/>
                  </a:cubicBezTo>
                  <a:cubicBezTo>
                    <a:pt x="928" y="198"/>
                    <a:pt x="928" y="195"/>
                    <a:pt x="929" y="192"/>
                  </a:cubicBezTo>
                  <a:cubicBezTo>
                    <a:pt x="930" y="187"/>
                    <a:pt x="933" y="184"/>
                    <a:pt x="940" y="186"/>
                  </a:cubicBezTo>
                  <a:cubicBezTo>
                    <a:pt x="944" y="188"/>
                    <a:pt x="951" y="190"/>
                    <a:pt x="955" y="188"/>
                  </a:cubicBezTo>
                  <a:cubicBezTo>
                    <a:pt x="963" y="182"/>
                    <a:pt x="970" y="174"/>
                    <a:pt x="973" y="164"/>
                  </a:cubicBezTo>
                  <a:cubicBezTo>
                    <a:pt x="976" y="156"/>
                    <a:pt x="972" y="151"/>
                    <a:pt x="968" y="145"/>
                  </a:cubicBezTo>
                  <a:cubicBezTo>
                    <a:pt x="972" y="141"/>
                    <a:pt x="974" y="137"/>
                    <a:pt x="969" y="132"/>
                  </a:cubicBezTo>
                  <a:cubicBezTo>
                    <a:pt x="966" y="129"/>
                    <a:pt x="968" y="125"/>
                    <a:pt x="971" y="123"/>
                  </a:cubicBezTo>
                  <a:cubicBezTo>
                    <a:pt x="974" y="122"/>
                    <a:pt x="978" y="122"/>
                    <a:pt x="981" y="120"/>
                  </a:cubicBezTo>
                  <a:cubicBezTo>
                    <a:pt x="983" y="118"/>
                    <a:pt x="985" y="116"/>
                    <a:pt x="986" y="113"/>
                  </a:cubicBezTo>
                  <a:cubicBezTo>
                    <a:pt x="986" y="111"/>
                    <a:pt x="984" y="108"/>
                    <a:pt x="982" y="107"/>
                  </a:cubicBezTo>
                  <a:cubicBezTo>
                    <a:pt x="979" y="104"/>
                    <a:pt x="977" y="102"/>
                    <a:pt x="978" y="98"/>
                  </a:cubicBezTo>
                  <a:cubicBezTo>
                    <a:pt x="980" y="92"/>
                    <a:pt x="975" y="87"/>
                    <a:pt x="970" y="89"/>
                  </a:cubicBezTo>
                  <a:cubicBezTo>
                    <a:pt x="964" y="90"/>
                    <a:pt x="958" y="92"/>
                    <a:pt x="954" y="95"/>
                  </a:cubicBezTo>
                  <a:cubicBezTo>
                    <a:pt x="947" y="99"/>
                    <a:pt x="942" y="106"/>
                    <a:pt x="936" y="111"/>
                  </a:cubicBezTo>
                  <a:cubicBezTo>
                    <a:pt x="931" y="115"/>
                    <a:pt x="931" y="118"/>
                    <a:pt x="936" y="123"/>
                  </a:cubicBezTo>
                  <a:cubicBezTo>
                    <a:pt x="941" y="128"/>
                    <a:pt x="944" y="128"/>
                    <a:pt x="950" y="123"/>
                  </a:cubicBezTo>
                  <a:cubicBezTo>
                    <a:pt x="951" y="122"/>
                    <a:pt x="953" y="122"/>
                    <a:pt x="953" y="122"/>
                  </a:cubicBezTo>
                  <a:cubicBezTo>
                    <a:pt x="954" y="128"/>
                    <a:pt x="956" y="134"/>
                    <a:pt x="957" y="140"/>
                  </a:cubicBezTo>
                  <a:cubicBezTo>
                    <a:pt x="956" y="140"/>
                    <a:pt x="955" y="140"/>
                    <a:pt x="954" y="140"/>
                  </a:cubicBezTo>
                  <a:cubicBezTo>
                    <a:pt x="943" y="139"/>
                    <a:pt x="933" y="141"/>
                    <a:pt x="924" y="147"/>
                  </a:cubicBezTo>
                  <a:cubicBezTo>
                    <a:pt x="921" y="149"/>
                    <a:pt x="921" y="151"/>
                    <a:pt x="923" y="154"/>
                  </a:cubicBezTo>
                  <a:cubicBezTo>
                    <a:pt x="926" y="160"/>
                    <a:pt x="931" y="162"/>
                    <a:pt x="938" y="161"/>
                  </a:cubicBezTo>
                  <a:cubicBezTo>
                    <a:pt x="942" y="160"/>
                    <a:pt x="946" y="160"/>
                    <a:pt x="951" y="160"/>
                  </a:cubicBezTo>
                  <a:cubicBezTo>
                    <a:pt x="949" y="165"/>
                    <a:pt x="948" y="169"/>
                    <a:pt x="946" y="173"/>
                  </a:cubicBezTo>
                  <a:cubicBezTo>
                    <a:pt x="943" y="178"/>
                    <a:pt x="937" y="178"/>
                    <a:pt x="934" y="172"/>
                  </a:cubicBezTo>
                  <a:cubicBezTo>
                    <a:pt x="931" y="167"/>
                    <a:pt x="929" y="162"/>
                    <a:pt x="923" y="162"/>
                  </a:cubicBezTo>
                  <a:cubicBezTo>
                    <a:pt x="920" y="157"/>
                    <a:pt x="917" y="153"/>
                    <a:pt x="914" y="148"/>
                  </a:cubicBezTo>
                  <a:cubicBezTo>
                    <a:pt x="913" y="146"/>
                    <a:pt x="913" y="143"/>
                    <a:pt x="913" y="141"/>
                  </a:cubicBezTo>
                  <a:cubicBezTo>
                    <a:pt x="913" y="137"/>
                    <a:pt x="915" y="132"/>
                    <a:pt x="913" y="129"/>
                  </a:cubicBezTo>
                  <a:cubicBezTo>
                    <a:pt x="910" y="126"/>
                    <a:pt x="905" y="124"/>
                    <a:pt x="899" y="126"/>
                  </a:cubicBezTo>
                  <a:cubicBezTo>
                    <a:pt x="895" y="128"/>
                    <a:pt x="891" y="127"/>
                    <a:pt x="886" y="128"/>
                  </a:cubicBezTo>
                  <a:cubicBezTo>
                    <a:pt x="890" y="124"/>
                    <a:pt x="893" y="121"/>
                    <a:pt x="896" y="118"/>
                  </a:cubicBezTo>
                  <a:cubicBezTo>
                    <a:pt x="899" y="115"/>
                    <a:pt x="902" y="113"/>
                    <a:pt x="905" y="110"/>
                  </a:cubicBezTo>
                  <a:cubicBezTo>
                    <a:pt x="908" y="116"/>
                    <a:pt x="911" y="121"/>
                    <a:pt x="914" y="125"/>
                  </a:cubicBezTo>
                  <a:cubicBezTo>
                    <a:pt x="915" y="127"/>
                    <a:pt x="919" y="128"/>
                    <a:pt x="920" y="127"/>
                  </a:cubicBezTo>
                  <a:cubicBezTo>
                    <a:pt x="922" y="126"/>
                    <a:pt x="923" y="124"/>
                    <a:pt x="924" y="121"/>
                  </a:cubicBezTo>
                  <a:cubicBezTo>
                    <a:pt x="925" y="120"/>
                    <a:pt x="924" y="118"/>
                    <a:pt x="924" y="116"/>
                  </a:cubicBezTo>
                  <a:cubicBezTo>
                    <a:pt x="923" y="106"/>
                    <a:pt x="924" y="106"/>
                    <a:pt x="933" y="105"/>
                  </a:cubicBezTo>
                  <a:cubicBezTo>
                    <a:pt x="937" y="105"/>
                    <a:pt x="941" y="102"/>
                    <a:pt x="944" y="101"/>
                  </a:cubicBezTo>
                  <a:cubicBezTo>
                    <a:pt x="942" y="97"/>
                    <a:pt x="941" y="92"/>
                    <a:pt x="938" y="91"/>
                  </a:cubicBezTo>
                  <a:cubicBezTo>
                    <a:pt x="934" y="88"/>
                    <a:pt x="933" y="85"/>
                    <a:pt x="932" y="81"/>
                  </a:cubicBezTo>
                  <a:cubicBezTo>
                    <a:pt x="930" y="73"/>
                    <a:pt x="922" y="71"/>
                    <a:pt x="915" y="76"/>
                  </a:cubicBezTo>
                  <a:cubicBezTo>
                    <a:pt x="903" y="85"/>
                    <a:pt x="890" y="95"/>
                    <a:pt x="878" y="105"/>
                  </a:cubicBezTo>
                  <a:cubicBezTo>
                    <a:pt x="869" y="112"/>
                    <a:pt x="869" y="117"/>
                    <a:pt x="878" y="124"/>
                  </a:cubicBezTo>
                  <a:cubicBezTo>
                    <a:pt x="879" y="125"/>
                    <a:pt x="881" y="126"/>
                    <a:pt x="882" y="126"/>
                  </a:cubicBezTo>
                  <a:close/>
                  <a:moveTo>
                    <a:pt x="624" y="127"/>
                  </a:moveTo>
                  <a:cubicBezTo>
                    <a:pt x="632" y="126"/>
                    <a:pt x="635" y="128"/>
                    <a:pt x="635" y="134"/>
                  </a:cubicBezTo>
                  <a:cubicBezTo>
                    <a:pt x="634" y="138"/>
                    <a:pt x="634" y="142"/>
                    <a:pt x="634" y="145"/>
                  </a:cubicBezTo>
                  <a:cubicBezTo>
                    <a:pt x="633" y="152"/>
                    <a:pt x="637" y="155"/>
                    <a:pt x="644" y="156"/>
                  </a:cubicBezTo>
                  <a:cubicBezTo>
                    <a:pt x="651" y="158"/>
                    <a:pt x="652" y="153"/>
                    <a:pt x="653" y="148"/>
                  </a:cubicBezTo>
                  <a:cubicBezTo>
                    <a:pt x="653" y="146"/>
                    <a:pt x="654" y="144"/>
                    <a:pt x="655" y="142"/>
                  </a:cubicBezTo>
                  <a:cubicBezTo>
                    <a:pt x="660" y="125"/>
                    <a:pt x="649" y="106"/>
                    <a:pt x="630" y="109"/>
                  </a:cubicBezTo>
                  <a:cubicBezTo>
                    <a:pt x="625" y="109"/>
                    <a:pt x="619" y="105"/>
                    <a:pt x="614" y="103"/>
                  </a:cubicBezTo>
                  <a:cubicBezTo>
                    <a:pt x="614" y="103"/>
                    <a:pt x="614" y="102"/>
                    <a:pt x="614" y="101"/>
                  </a:cubicBezTo>
                  <a:cubicBezTo>
                    <a:pt x="617" y="99"/>
                    <a:pt x="619" y="97"/>
                    <a:pt x="621" y="95"/>
                  </a:cubicBezTo>
                  <a:cubicBezTo>
                    <a:pt x="622" y="94"/>
                    <a:pt x="624" y="92"/>
                    <a:pt x="624" y="92"/>
                  </a:cubicBezTo>
                  <a:cubicBezTo>
                    <a:pt x="622" y="86"/>
                    <a:pt x="620" y="81"/>
                    <a:pt x="617" y="75"/>
                  </a:cubicBezTo>
                  <a:cubicBezTo>
                    <a:pt x="616" y="74"/>
                    <a:pt x="612" y="74"/>
                    <a:pt x="611" y="75"/>
                  </a:cubicBezTo>
                  <a:cubicBezTo>
                    <a:pt x="601" y="82"/>
                    <a:pt x="590" y="89"/>
                    <a:pt x="582" y="98"/>
                  </a:cubicBezTo>
                  <a:cubicBezTo>
                    <a:pt x="573" y="106"/>
                    <a:pt x="574" y="108"/>
                    <a:pt x="585" y="112"/>
                  </a:cubicBezTo>
                  <a:cubicBezTo>
                    <a:pt x="586" y="112"/>
                    <a:pt x="586" y="112"/>
                    <a:pt x="587" y="112"/>
                  </a:cubicBezTo>
                  <a:cubicBezTo>
                    <a:pt x="592" y="113"/>
                    <a:pt x="593" y="116"/>
                    <a:pt x="592" y="121"/>
                  </a:cubicBezTo>
                  <a:cubicBezTo>
                    <a:pt x="589" y="134"/>
                    <a:pt x="585" y="147"/>
                    <a:pt x="593" y="160"/>
                  </a:cubicBezTo>
                  <a:cubicBezTo>
                    <a:pt x="581" y="156"/>
                    <a:pt x="576" y="166"/>
                    <a:pt x="567" y="170"/>
                  </a:cubicBezTo>
                  <a:cubicBezTo>
                    <a:pt x="566" y="166"/>
                    <a:pt x="565" y="163"/>
                    <a:pt x="564" y="160"/>
                  </a:cubicBezTo>
                  <a:cubicBezTo>
                    <a:pt x="569" y="155"/>
                    <a:pt x="574" y="151"/>
                    <a:pt x="578" y="147"/>
                  </a:cubicBezTo>
                  <a:cubicBezTo>
                    <a:pt x="587" y="139"/>
                    <a:pt x="585" y="125"/>
                    <a:pt x="578" y="117"/>
                  </a:cubicBezTo>
                  <a:cubicBezTo>
                    <a:pt x="572" y="109"/>
                    <a:pt x="563" y="108"/>
                    <a:pt x="552" y="114"/>
                  </a:cubicBezTo>
                  <a:cubicBezTo>
                    <a:pt x="550" y="115"/>
                    <a:pt x="548" y="114"/>
                    <a:pt x="546" y="114"/>
                  </a:cubicBezTo>
                  <a:cubicBezTo>
                    <a:pt x="546" y="112"/>
                    <a:pt x="546" y="109"/>
                    <a:pt x="547" y="107"/>
                  </a:cubicBezTo>
                  <a:cubicBezTo>
                    <a:pt x="551" y="104"/>
                    <a:pt x="555" y="101"/>
                    <a:pt x="559" y="97"/>
                  </a:cubicBezTo>
                  <a:cubicBezTo>
                    <a:pt x="561" y="96"/>
                    <a:pt x="562" y="93"/>
                    <a:pt x="562" y="91"/>
                  </a:cubicBezTo>
                  <a:cubicBezTo>
                    <a:pt x="562" y="87"/>
                    <a:pt x="552" y="80"/>
                    <a:pt x="548" y="80"/>
                  </a:cubicBezTo>
                  <a:cubicBezTo>
                    <a:pt x="538" y="79"/>
                    <a:pt x="533" y="86"/>
                    <a:pt x="528" y="92"/>
                  </a:cubicBezTo>
                  <a:cubicBezTo>
                    <a:pt x="515" y="109"/>
                    <a:pt x="514" y="106"/>
                    <a:pt x="524" y="124"/>
                  </a:cubicBezTo>
                  <a:cubicBezTo>
                    <a:pt x="525" y="126"/>
                    <a:pt x="526" y="128"/>
                    <a:pt x="527" y="129"/>
                  </a:cubicBezTo>
                  <a:cubicBezTo>
                    <a:pt x="539" y="151"/>
                    <a:pt x="550" y="174"/>
                    <a:pt x="553" y="200"/>
                  </a:cubicBezTo>
                  <a:cubicBezTo>
                    <a:pt x="554" y="207"/>
                    <a:pt x="558" y="212"/>
                    <a:pt x="565" y="212"/>
                  </a:cubicBezTo>
                  <a:cubicBezTo>
                    <a:pt x="575" y="213"/>
                    <a:pt x="575" y="213"/>
                    <a:pt x="579" y="203"/>
                  </a:cubicBezTo>
                  <a:cubicBezTo>
                    <a:pt x="582" y="203"/>
                    <a:pt x="585" y="203"/>
                    <a:pt x="588" y="203"/>
                  </a:cubicBezTo>
                  <a:cubicBezTo>
                    <a:pt x="594" y="204"/>
                    <a:pt x="596" y="200"/>
                    <a:pt x="597" y="195"/>
                  </a:cubicBezTo>
                  <a:cubicBezTo>
                    <a:pt x="598" y="192"/>
                    <a:pt x="598" y="188"/>
                    <a:pt x="599" y="184"/>
                  </a:cubicBezTo>
                  <a:cubicBezTo>
                    <a:pt x="602" y="177"/>
                    <a:pt x="605" y="170"/>
                    <a:pt x="598" y="163"/>
                  </a:cubicBezTo>
                  <a:cubicBezTo>
                    <a:pt x="609" y="159"/>
                    <a:pt x="605" y="152"/>
                    <a:pt x="605" y="146"/>
                  </a:cubicBezTo>
                  <a:cubicBezTo>
                    <a:pt x="605" y="142"/>
                    <a:pt x="606" y="137"/>
                    <a:pt x="606" y="133"/>
                  </a:cubicBezTo>
                  <a:cubicBezTo>
                    <a:pt x="607" y="133"/>
                    <a:pt x="607" y="133"/>
                    <a:pt x="608" y="133"/>
                  </a:cubicBezTo>
                  <a:cubicBezTo>
                    <a:pt x="609" y="135"/>
                    <a:pt x="610" y="138"/>
                    <a:pt x="610" y="140"/>
                  </a:cubicBezTo>
                  <a:cubicBezTo>
                    <a:pt x="617" y="163"/>
                    <a:pt x="624" y="186"/>
                    <a:pt x="631" y="208"/>
                  </a:cubicBezTo>
                  <a:cubicBezTo>
                    <a:pt x="632" y="213"/>
                    <a:pt x="636" y="215"/>
                    <a:pt x="640" y="214"/>
                  </a:cubicBezTo>
                  <a:cubicBezTo>
                    <a:pt x="644" y="213"/>
                    <a:pt x="646" y="210"/>
                    <a:pt x="644" y="205"/>
                  </a:cubicBezTo>
                  <a:cubicBezTo>
                    <a:pt x="639" y="188"/>
                    <a:pt x="634" y="170"/>
                    <a:pt x="629" y="152"/>
                  </a:cubicBezTo>
                  <a:cubicBezTo>
                    <a:pt x="627" y="144"/>
                    <a:pt x="626" y="135"/>
                    <a:pt x="624" y="127"/>
                  </a:cubicBezTo>
                  <a:close/>
                  <a:moveTo>
                    <a:pt x="134" y="1028"/>
                  </a:moveTo>
                  <a:cubicBezTo>
                    <a:pt x="145" y="1048"/>
                    <a:pt x="154" y="1066"/>
                    <a:pt x="164" y="1085"/>
                  </a:cubicBezTo>
                  <a:cubicBezTo>
                    <a:pt x="167" y="1083"/>
                    <a:pt x="170" y="1082"/>
                    <a:pt x="173" y="1080"/>
                  </a:cubicBezTo>
                  <a:cubicBezTo>
                    <a:pt x="167" y="1069"/>
                    <a:pt x="161" y="1058"/>
                    <a:pt x="155" y="1046"/>
                  </a:cubicBezTo>
                  <a:cubicBezTo>
                    <a:pt x="183" y="1047"/>
                    <a:pt x="209" y="1047"/>
                    <a:pt x="236" y="1048"/>
                  </a:cubicBezTo>
                  <a:cubicBezTo>
                    <a:pt x="236" y="1049"/>
                    <a:pt x="236" y="1049"/>
                    <a:pt x="236" y="1050"/>
                  </a:cubicBezTo>
                  <a:cubicBezTo>
                    <a:pt x="214" y="1065"/>
                    <a:pt x="192" y="1080"/>
                    <a:pt x="170" y="1095"/>
                  </a:cubicBezTo>
                  <a:cubicBezTo>
                    <a:pt x="174" y="1101"/>
                    <a:pt x="177" y="1106"/>
                    <a:pt x="181" y="1110"/>
                  </a:cubicBezTo>
                  <a:cubicBezTo>
                    <a:pt x="192" y="1103"/>
                    <a:pt x="202" y="1096"/>
                    <a:pt x="214" y="1088"/>
                  </a:cubicBezTo>
                  <a:cubicBezTo>
                    <a:pt x="219" y="1097"/>
                    <a:pt x="225" y="1105"/>
                    <a:pt x="230" y="1113"/>
                  </a:cubicBezTo>
                  <a:cubicBezTo>
                    <a:pt x="219" y="1121"/>
                    <a:pt x="208" y="1128"/>
                    <a:pt x="197" y="1136"/>
                  </a:cubicBezTo>
                  <a:cubicBezTo>
                    <a:pt x="201" y="1141"/>
                    <a:pt x="204" y="1146"/>
                    <a:pt x="208" y="1151"/>
                  </a:cubicBezTo>
                  <a:cubicBezTo>
                    <a:pt x="232" y="1135"/>
                    <a:pt x="255" y="1119"/>
                    <a:pt x="279" y="1103"/>
                  </a:cubicBezTo>
                  <a:cubicBezTo>
                    <a:pt x="275" y="1097"/>
                    <a:pt x="272" y="1093"/>
                    <a:pt x="268" y="1088"/>
                  </a:cubicBezTo>
                  <a:cubicBezTo>
                    <a:pt x="258" y="1094"/>
                    <a:pt x="249" y="1101"/>
                    <a:pt x="239" y="1108"/>
                  </a:cubicBezTo>
                  <a:cubicBezTo>
                    <a:pt x="233" y="1099"/>
                    <a:pt x="227" y="1091"/>
                    <a:pt x="222" y="1083"/>
                  </a:cubicBezTo>
                  <a:cubicBezTo>
                    <a:pt x="232" y="1076"/>
                    <a:pt x="242" y="1069"/>
                    <a:pt x="250" y="1063"/>
                  </a:cubicBezTo>
                  <a:cubicBezTo>
                    <a:pt x="235" y="1035"/>
                    <a:pt x="220" y="1007"/>
                    <a:pt x="206" y="979"/>
                  </a:cubicBezTo>
                  <a:cubicBezTo>
                    <a:pt x="188" y="986"/>
                    <a:pt x="170" y="993"/>
                    <a:pt x="151" y="1000"/>
                  </a:cubicBezTo>
                  <a:cubicBezTo>
                    <a:pt x="153" y="996"/>
                    <a:pt x="155" y="994"/>
                    <a:pt x="157" y="992"/>
                  </a:cubicBezTo>
                  <a:cubicBezTo>
                    <a:pt x="169" y="979"/>
                    <a:pt x="181" y="966"/>
                    <a:pt x="193" y="953"/>
                  </a:cubicBezTo>
                  <a:cubicBezTo>
                    <a:pt x="194" y="951"/>
                    <a:pt x="195" y="949"/>
                    <a:pt x="195" y="947"/>
                  </a:cubicBezTo>
                  <a:cubicBezTo>
                    <a:pt x="193" y="941"/>
                    <a:pt x="190" y="935"/>
                    <a:pt x="187" y="928"/>
                  </a:cubicBezTo>
                  <a:cubicBezTo>
                    <a:pt x="160" y="938"/>
                    <a:pt x="134" y="948"/>
                    <a:pt x="107" y="959"/>
                  </a:cubicBezTo>
                  <a:cubicBezTo>
                    <a:pt x="109" y="963"/>
                    <a:pt x="110" y="967"/>
                    <a:pt x="112" y="971"/>
                  </a:cubicBezTo>
                  <a:cubicBezTo>
                    <a:pt x="132" y="963"/>
                    <a:pt x="151" y="956"/>
                    <a:pt x="170" y="948"/>
                  </a:cubicBezTo>
                  <a:cubicBezTo>
                    <a:pt x="169" y="951"/>
                    <a:pt x="168" y="953"/>
                    <a:pt x="166" y="955"/>
                  </a:cubicBezTo>
                  <a:cubicBezTo>
                    <a:pt x="153" y="969"/>
                    <a:pt x="140" y="983"/>
                    <a:pt x="127" y="997"/>
                  </a:cubicBezTo>
                  <a:cubicBezTo>
                    <a:pt x="125" y="999"/>
                    <a:pt x="124" y="1002"/>
                    <a:pt x="124" y="1003"/>
                  </a:cubicBezTo>
                  <a:cubicBezTo>
                    <a:pt x="126" y="1009"/>
                    <a:pt x="129" y="1015"/>
                    <a:pt x="131" y="1022"/>
                  </a:cubicBezTo>
                  <a:cubicBezTo>
                    <a:pt x="155" y="1013"/>
                    <a:pt x="179" y="1004"/>
                    <a:pt x="203" y="994"/>
                  </a:cubicBezTo>
                  <a:cubicBezTo>
                    <a:pt x="209" y="1007"/>
                    <a:pt x="215" y="1018"/>
                    <a:pt x="221" y="1031"/>
                  </a:cubicBezTo>
                  <a:cubicBezTo>
                    <a:pt x="192" y="1030"/>
                    <a:pt x="164" y="1029"/>
                    <a:pt x="134" y="1028"/>
                  </a:cubicBezTo>
                  <a:close/>
                  <a:moveTo>
                    <a:pt x="149" y="535"/>
                  </a:moveTo>
                  <a:cubicBezTo>
                    <a:pt x="152" y="536"/>
                    <a:pt x="153" y="536"/>
                    <a:pt x="154" y="537"/>
                  </a:cubicBezTo>
                  <a:cubicBezTo>
                    <a:pt x="166" y="543"/>
                    <a:pt x="178" y="550"/>
                    <a:pt x="190" y="557"/>
                  </a:cubicBezTo>
                  <a:cubicBezTo>
                    <a:pt x="199" y="562"/>
                    <a:pt x="208" y="567"/>
                    <a:pt x="217" y="571"/>
                  </a:cubicBezTo>
                  <a:cubicBezTo>
                    <a:pt x="223" y="574"/>
                    <a:pt x="225" y="569"/>
                    <a:pt x="227" y="565"/>
                  </a:cubicBezTo>
                  <a:cubicBezTo>
                    <a:pt x="230" y="561"/>
                    <a:pt x="229" y="558"/>
                    <a:pt x="225" y="556"/>
                  </a:cubicBezTo>
                  <a:cubicBezTo>
                    <a:pt x="218" y="552"/>
                    <a:pt x="212" y="549"/>
                    <a:pt x="206" y="546"/>
                  </a:cubicBezTo>
                  <a:cubicBezTo>
                    <a:pt x="191" y="536"/>
                    <a:pt x="177" y="527"/>
                    <a:pt x="163" y="517"/>
                  </a:cubicBezTo>
                  <a:cubicBezTo>
                    <a:pt x="158" y="514"/>
                    <a:pt x="156" y="509"/>
                    <a:pt x="159" y="503"/>
                  </a:cubicBezTo>
                  <a:cubicBezTo>
                    <a:pt x="159" y="501"/>
                    <a:pt x="159" y="499"/>
                    <a:pt x="159" y="497"/>
                  </a:cubicBezTo>
                  <a:cubicBezTo>
                    <a:pt x="160" y="492"/>
                    <a:pt x="158" y="488"/>
                    <a:pt x="153" y="488"/>
                  </a:cubicBezTo>
                  <a:cubicBezTo>
                    <a:pt x="149" y="488"/>
                    <a:pt x="142" y="487"/>
                    <a:pt x="140" y="493"/>
                  </a:cubicBezTo>
                  <a:cubicBezTo>
                    <a:pt x="137" y="499"/>
                    <a:pt x="135" y="505"/>
                    <a:pt x="133" y="511"/>
                  </a:cubicBezTo>
                  <a:cubicBezTo>
                    <a:pt x="131" y="517"/>
                    <a:pt x="130" y="524"/>
                    <a:pt x="128" y="530"/>
                  </a:cubicBezTo>
                  <a:cubicBezTo>
                    <a:pt x="128" y="530"/>
                    <a:pt x="127" y="530"/>
                    <a:pt x="126" y="530"/>
                  </a:cubicBezTo>
                  <a:cubicBezTo>
                    <a:pt x="125" y="527"/>
                    <a:pt x="123" y="524"/>
                    <a:pt x="123" y="521"/>
                  </a:cubicBezTo>
                  <a:cubicBezTo>
                    <a:pt x="122" y="516"/>
                    <a:pt x="122" y="510"/>
                    <a:pt x="121" y="505"/>
                  </a:cubicBezTo>
                  <a:cubicBezTo>
                    <a:pt x="120" y="501"/>
                    <a:pt x="119" y="496"/>
                    <a:pt x="117" y="493"/>
                  </a:cubicBezTo>
                  <a:cubicBezTo>
                    <a:pt x="114" y="490"/>
                    <a:pt x="109" y="487"/>
                    <a:pt x="106" y="488"/>
                  </a:cubicBezTo>
                  <a:cubicBezTo>
                    <a:pt x="97" y="490"/>
                    <a:pt x="93" y="497"/>
                    <a:pt x="96" y="506"/>
                  </a:cubicBezTo>
                  <a:cubicBezTo>
                    <a:pt x="96" y="509"/>
                    <a:pt x="98" y="512"/>
                    <a:pt x="99" y="514"/>
                  </a:cubicBezTo>
                  <a:cubicBezTo>
                    <a:pt x="101" y="521"/>
                    <a:pt x="103" y="528"/>
                    <a:pt x="105" y="535"/>
                  </a:cubicBezTo>
                  <a:cubicBezTo>
                    <a:pt x="105" y="537"/>
                    <a:pt x="104" y="540"/>
                    <a:pt x="103" y="540"/>
                  </a:cubicBezTo>
                  <a:cubicBezTo>
                    <a:pt x="97" y="542"/>
                    <a:pt x="92" y="549"/>
                    <a:pt x="85" y="542"/>
                  </a:cubicBezTo>
                  <a:cubicBezTo>
                    <a:pt x="81" y="538"/>
                    <a:pt x="74" y="540"/>
                    <a:pt x="71" y="546"/>
                  </a:cubicBezTo>
                  <a:cubicBezTo>
                    <a:pt x="67" y="550"/>
                    <a:pt x="71" y="553"/>
                    <a:pt x="74" y="556"/>
                  </a:cubicBezTo>
                  <a:cubicBezTo>
                    <a:pt x="76" y="558"/>
                    <a:pt x="79" y="559"/>
                    <a:pt x="81" y="561"/>
                  </a:cubicBezTo>
                  <a:cubicBezTo>
                    <a:pt x="86" y="565"/>
                    <a:pt x="92" y="569"/>
                    <a:pt x="97" y="573"/>
                  </a:cubicBezTo>
                  <a:cubicBezTo>
                    <a:pt x="95" y="575"/>
                    <a:pt x="94" y="576"/>
                    <a:pt x="92" y="578"/>
                  </a:cubicBezTo>
                  <a:cubicBezTo>
                    <a:pt x="85" y="586"/>
                    <a:pt x="84" y="593"/>
                    <a:pt x="91" y="601"/>
                  </a:cubicBezTo>
                  <a:cubicBezTo>
                    <a:pt x="98" y="608"/>
                    <a:pt x="107" y="614"/>
                    <a:pt x="115" y="620"/>
                  </a:cubicBezTo>
                  <a:cubicBezTo>
                    <a:pt x="116" y="621"/>
                    <a:pt x="119" y="621"/>
                    <a:pt x="120" y="620"/>
                  </a:cubicBezTo>
                  <a:cubicBezTo>
                    <a:pt x="124" y="618"/>
                    <a:pt x="129" y="615"/>
                    <a:pt x="133" y="612"/>
                  </a:cubicBezTo>
                  <a:cubicBezTo>
                    <a:pt x="136" y="609"/>
                    <a:pt x="136" y="606"/>
                    <a:pt x="133" y="602"/>
                  </a:cubicBezTo>
                  <a:cubicBezTo>
                    <a:pt x="130" y="598"/>
                    <a:pt x="127" y="595"/>
                    <a:pt x="123" y="590"/>
                  </a:cubicBezTo>
                  <a:cubicBezTo>
                    <a:pt x="125" y="591"/>
                    <a:pt x="126" y="591"/>
                    <a:pt x="127" y="591"/>
                  </a:cubicBezTo>
                  <a:cubicBezTo>
                    <a:pt x="143" y="599"/>
                    <a:pt x="159" y="606"/>
                    <a:pt x="174" y="614"/>
                  </a:cubicBezTo>
                  <a:cubicBezTo>
                    <a:pt x="181" y="618"/>
                    <a:pt x="185" y="616"/>
                    <a:pt x="190" y="612"/>
                  </a:cubicBezTo>
                  <a:cubicBezTo>
                    <a:pt x="195" y="608"/>
                    <a:pt x="195" y="605"/>
                    <a:pt x="189" y="603"/>
                  </a:cubicBezTo>
                  <a:cubicBezTo>
                    <a:pt x="176" y="596"/>
                    <a:pt x="163" y="590"/>
                    <a:pt x="150" y="583"/>
                  </a:cubicBezTo>
                  <a:cubicBezTo>
                    <a:pt x="139" y="577"/>
                    <a:pt x="128" y="570"/>
                    <a:pt x="117" y="563"/>
                  </a:cubicBezTo>
                  <a:cubicBezTo>
                    <a:pt x="120" y="556"/>
                    <a:pt x="123" y="554"/>
                    <a:pt x="128" y="557"/>
                  </a:cubicBezTo>
                  <a:cubicBezTo>
                    <a:pt x="131" y="559"/>
                    <a:pt x="134" y="560"/>
                    <a:pt x="136" y="561"/>
                  </a:cubicBezTo>
                  <a:cubicBezTo>
                    <a:pt x="149" y="570"/>
                    <a:pt x="161" y="579"/>
                    <a:pt x="173" y="588"/>
                  </a:cubicBezTo>
                  <a:cubicBezTo>
                    <a:pt x="178" y="592"/>
                    <a:pt x="182" y="592"/>
                    <a:pt x="186" y="588"/>
                  </a:cubicBezTo>
                  <a:cubicBezTo>
                    <a:pt x="190" y="582"/>
                    <a:pt x="190" y="580"/>
                    <a:pt x="183" y="575"/>
                  </a:cubicBezTo>
                  <a:cubicBezTo>
                    <a:pt x="172" y="567"/>
                    <a:pt x="161" y="558"/>
                    <a:pt x="153" y="547"/>
                  </a:cubicBezTo>
                  <a:cubicBezTo>
                    <a:pt x="151" y="544"/>
                    <a:pt x="151" y="540"/>
                    <a:pt x="149" y="535"/>
                  </a:cubicBezTo>
                  <a:close/>
                  <a:moveTo>
                    <a:pt x="1370" y="536"/>
                  </a:moveTo>
                  <a:cubicBezTo>
                    <a:pt x="1369" y="535"/>
                    <a:pt x="1369" y="534"/>
                    <a:pt x="1368" y="533"/>
                  </a:cubicBezTo>
                  <a:cubicBezTo>
                    <a:pt x="1371" y="532"/>
                    <a:pt x="1373" y="531"/>
                    <a:pt x="1376" y="530"/>
                  </a:cubicBezTo>
                  <a:cubicBezTo>
                    <a:pt x="1381" y="530"/>
                    <a:pt x="1386" y="530"/>
                    <a:pt x="1390" y="529"/>
                  </a:cubicBezTo>
                  <a:cubicBezTo>
                    <a:pt x="1401" y="527"/>
                    <a:pt x="1409" y="514"/>
                    <a:pt x="1402" y="507"/>
                  </a:cubicBezTo>
                  <a:cubicBezTo>
                    <a:pt x="1394" y="499"/>
                    <a:pt x="1385" y="491"/>
                    <a:pt x="1373" y="488"/>
                  </a:cubicBezTo>
                  <a:cubicBezTo>
                    <a:pt x="1369" y="487"/>
                    <a:pt x="1364" y="487"/>
                    <a:pt x="1362" y="492"/>
                  </a:cubicBezTo>
                  <a:cubicBezTo>
                    <a:pt x="1360" y="497"/>
                    <a:pt x="1362" y="501"/>
                    <a:pt x="1366" y="504"/>
                  </a:cubicBezTo>
                  <a:cubicBezTo>
                    <a:pt x="1370" y="506"/>
                    <a:pt x="1373" y="509"/>
                    <a:pt x="1377" y="513"/>
                  </a:cubicBezTo>
                  <a:cubicBezTo>
                    <a:pt x="1373" y="514"/>
                    <a:pt x="1370" y="515"/>
                    <a:pt x="1368" y="516"/>
                  </a:cubicBezTo>
                  <a:cubicBezTo>
                    <a:pt x="1362" y="501"/>
                    <a:pt x="1356" y="499"/>
                    <a:pt x="1344" y="509"/>
                  </a:cubicBezTo>
                  <a:cubicBezTo>
                    <a:pt x="1342" y="512"/>
                    <a:pt x="1339" y="514"/>
                    <a:pt x="1336" y="515"/>
                  </a:cubicBezTo>
                  <a:cubicBezTo>
                    <a:pt x="1318" y="527"/>
                    <a:pt x="1300" y="538"/>
                    <a:pt x="1282" y="549"/>
                  </a:cubicBezTo>
                  <a:cubicBezTo>
                    <a:pt x="1278" y="552"/>
                    <a:pt x="1274" y="556"/>
                    <a:pt x="1275" y="561"/>
                  </a:cubicBezTo>
                  <a:cubicBezTo>
                    <a:pt x="1275" y="564"/>
                    <a:pt x="1278" y="568"/>
                    <a:pt x="1281" y="570"/>
                  </a:cubicBezTo>
                  <a:cubicBezTo>
                    <a:pt x="1282" y="571"/>
                    <a:pt x="1286" y="570"/>
                    <a:pt x="1288" y="568"/>
                  </a:cubicBezTo>
                  <a:cubicBezTo>
                    <a:pt x="1298" y="562"/>
                    <a:pt x="1307" y="554"/>
                    <a:pt x="1317" y="547"/>
                  </a:cubicBezTo>
                  <a:cubicBezTo>
                    <a:pt x="1324" y="543"/>
                    <a:pt x="1331" y="538"/>
                    <a:pt x="1337" y="534"/>
                  </a:cubicBezTo>
                  <a:cubicBezTo>
                    <a:pt x="1343" y="539"/>
                    <a:pt x="1346" y="546"/>
                    <a:pt x="1351" y="548"/>
                  </a:cubicBezTo>
                  <a:cubicBezTo>
                    <a:pt x="1358" y="550"/>
                    <a:pt x="1361" y="554"/>
                    <a:pt x="1364" y="558"/>
                  </a:cubicBezTo>
                  <a:cubicBezTo>
                    <a:pt x="1361" y="561"/>
                    <a:pt x="1358" y="565"/>
                    <a:pt x="1356" y="568"/>
                  </a:cubicBezTo>
                  <a:cubicBezTo>
                    <a:pt x="1352" y="566"/>
                    <a:pt x="1350" y="558"/>
                    <a:pt x="1343" y="560"/>
                  </a:cubicBezTo>
                  <a:cubicBezTo>
                    <a:pt x="1335" y="563"/>
                    <a:pt x="1336" y="570"/>
                    <a:pt x="1337" y="577"/>
                  </a:cubicBezTo>
                  <a:cubicBezTo>
                    <a:pt x="1334" y="576"/>
                    <a:pt x="1333" y="576"/>
                    <a:pt x="1331" y="576"/>
                  </a:cubicBezTo>
                  <a:cubicBezTo>
                    <a:pt x="1323" y="574"/>
                    <a:pt x="1314" y="572"/>
                    <a:pt x="1305" y="571"/>
                  </a:cubicBezTo>
                  <a:cubicBezTo>
                    <a:pt x="1303" y="571"/>
                    <a:pt x="1299" y="572"/>
                    <a:pt x="1299" y="573"/>
                  </a:cubicBezTo>
                  <a:cubicBezTo>
                    <a:pt x="1298" y="577"/>
                    <a:pt x="1298" y="581"/>
                    <a:pt x="1299" y="585"/>
                  </a:cubicBezTo>
                  <a:cubicBezTo>
                    <a:pt x="1300" y="587"/>
                    <a:pt x="1303" y="590"/>
                    <a:pt x="1306" y="591"/>
                  </a:cubicBezTo>
                  <a:cubicBezTo>
                    <a:pt x="1311" y="592"/>
                    <a:pt x="1316" y="592"/>
                    <a:pt x="1321" y="593"/>
                  </a:cubicBezTo>
                  <a:cubicBezTo>
                    <a:pt x="1319" y="597"/>
                    <a:pt x="1318" y="600"/>
                    <a:pt x="1317" y="603"/>
                  </a:cubicBezTo>
                  <a:cubicBezTo>
                    <a:pt x="1313" y="619"/>
                    <a:pt x="1321" y="630"/>
                    <a:pt x="1331" y="641"/>
                  </a:cubicBezTo>
                  <a:cubicBezTo>
                    <a:pt x="1335" y="645"/>
                    <a:pt x="1339" y="648"/>
                    <a:pt x="1344" y="646"/>
                  </a:cubicBezTo>
                  <a:cubicBezTo>
                    <a:pt x="1350" y="644"/>
                    <a:pt x="1351" y="639"/>
                    <a:pt x="1352" y="634"/>
                  </a:cubicBezTo>
                  <a:cubicBezTo>
                    <a:pt x="1353" y="630"/>
                    <a:pt x="1352" y="628"/>
                    <a:pt x="1347" y="628"/>
                  </a:cubicBezTo>
                  <a:cubicBezTo>
                    <a:pt x="1344" y="627"/>
                    <a:pt x="1341" y="625"/>
                    <a:pt x="1338" y="623"/>
                  </a:cubicBezTo>
                  <a:cubicBezTo>
                    <a:pt x="1329" y="616"/>
                    <a:pt x="1329" y="608"/>
                    <a:pt x="1339" y="603"/>
                  </a:cubicBezTo>
                  <a:cubicBezTo>
                    <a:pt x="1343" y="600"/>
                    <a:pt x="1347" y="598"/>
                    <a:pt x="1351" y="596"/>
                  </a:cubicBezTo>
                  <a:cubicBezTo>
                    <a:pt x="1355" y="598"/>
                    <a:pt x="1358" y="601"/>
                    <a:pt x="1362" y="602"/>
                  </a:cubicBezTo>
                  <a:cubicBezTo>
                    <a:pt x="1364" y="603"/>
                    <a:pt x="1368" y="603"/>
                    <a:pt x="1369" y="602"/>
                  </a:cubicBezTo>
                  <a:cubicBezTo>
                    <a:pt x="1370" y="600"/>
                    <a:pt x="1371" y="597"/>
                    <a:pt x="1370" y="595"/>
                  </a:cubicBezTo>
                  <a:cubicBezTo>
                    <a:pt x="1370" y="592"/>
                    <a:pt x="1369" y="590"/>
                    <a:pt x="1367" y="586"/>
                  </a:cubicBezTo>
                  <a:cubicBezTo>
                    <a:pt x="1372" y="588"/>
                    <a:pt x="1375" y="590"/>
                    <a:pt x="1379" y="591"/>
                  </a:cubicBezTo>
                  <a:cubicBezTo>
                    <a:pt x="1381" y="591"/>
                    <a:pt x="1384" y="592"/>
                    <a:pt x="1385" y="591"/>
                  </a:cubicBezTo>
                  <a:cubicBezTo>
                    <a:pt x="1390" y="587"/>
                    <a:pt x="1394" y="589"/>
                    <a:pt x="1398" y="591"/>
                  </a:cubicBezTo>
                  <a:cubicBezTo>
                    <a:pt x="1401" y="593"/>
                    <a:pt x="1404" y="594"/>
                    <a:pt x="1407" y="596"/>
                  </a:cubicBezTo>
                  <a:cubicBezTo>
                    <a:pt x="1416" y="600"/>
                    <a:pt x="1424" y="596"/>
                    <a:pt x="1423" y="585"/>
                  </a:cubicBezTo>
                  <a:cubicBezTo>
                    <a:pt x="1423" y="581"/>
                    <a:pt x="1421" y="577"/>
                    <a:pt x="1420" y="573"/>
                  </a:cubicBezTo>
                  <a:cubicBezTo>
                    <a:pt x="1420" y="571"/>
                    <a:pt x="1420" y="568"/>
                    <a:pt x="1421" y="566"/>
                  </a:cubicBezTo>
                  <a:cubicBezTo>
                    <a:pt x="1424" y="558"/>
                    <a:pt x="1424" y="550"/>
                    <a:pt x="1421" y="542"/>
                  </a:cubicBezTo>
                  <a:cubicBezTo>
                    <a:pt x="1417" y="536"/>
                    <a:pt x="1414" y="535"/>
                    <a:pt x="1408" y="539"/>
                  </a:cubicBezTo>
                  <a:cubicBezTo>
                    <a:pt x="1405" y="541"/>
                    <a:pt x="1402" y="541"/>
                    <a:pt x="1399" y="538"/>
                  </a:cubicBezTo>
                  <a:cubicBezTo>
                    <a:pt x="1393" y="533"/>
                    <a:pt x="1386" y="530"/>
                    <a:pt x="1377" y="534"/>
                  </a:cubicBezTo>
                  <a:cubicBezTo>
                    <a:pt x="1375" y="535"/>
                    <a:pt x="1372" y="535"/>
                    <a:pt x="1370" y="536"/>
                  </a:cubicBezTo>
                  <a:close/>
                  <a:moveTo>
                    <a:pt x="886" y="1390"/>
                  </a:moveTo>
                  <a:cubicBezTo>
                    <a:pt x="890" y="1393"/>
                    <a:pt x="894" y="1398"/>
                    <a:pt x="897" y="1398"/>
                  </a:cubicBezTo>
                  <a:cubicBezTo>
                    <a:pt x="911" y="1399"/>
                    <a:pt x="924" y="1396"/>
                    <a:pt x="935" y="1390"/>
                  </a:cubicBezTo>
                  <a:cubicBezTo>
                    <a:pt x="946" y="1384"/>
                    <a:pt x="949" y="1374"/>
                    <a:pt x="947" y="1361"/>
                  </a:cubicBezTo>
                  <a:cubicBezTo>
                    <a:pt x="944" y="1348"/>
                    <a:pt x="938" y="1342"/>
                    <a:pt x="925" y="1341"/>
                  </a:cubicBezTo>
                  <a:cubicBezTo>
                    <a:pt x="917" y="1340"/>
                    <a:pt x="909" y="1341"/>
                    <a:pt x="901" y="1340"/>
                  </a:cubicBezTo>
                  <a:cubicBezTo>
                    <a:pt x="898" y="1339"/>
                    <a:pt x="894" y="1337"/>
                    <a:pt x="893" y="1334"/>
                  </a:cubicBezTo>
                  <a:cubicBezTo>
                    <a:pt x="891" y="1330"/>
                    <a:pt x="893" y="1325"/>
                    <a:pt x="898" y="1324"/>
                  </a:cubicBezTo>
                  <a:cubicBezTo>
                    <a:pt x="906" y="1322"/>
                    <a:pt x="915" y="1320"/>
                    <a:pt x="924" y="1318"/>
                  </a:cubicBezTo>
                  <a:cubicBezTo>
                    <a:pt x="926" y="1318"/>
                    <a:pt x="929" y="1318"/>
                    <a:pt x="931" y="1318"/>
                  </a:cubicBezTo>
                  <a:cubicBezTo>
                    <a:pt x="931" y="1318"/>
                    <a:pt x="932" y="1317"/>
                    <a:pt x="932" y="1316"/>
                  </a:cubicBezTo>
                  <a:cubicBezTo>
                    <a:pt x="929" y="1313"/>
                    <a:pt x="925" y="1308"/>
                    <a:pt x="922" y="1308"/>
                  </a:cubicBezTo>
                  <a:cubicBezTo>
                    <a:pt x="903" y="1309"/>
                    <a:pt x="883" y="1310"/>
                    <a:pt x="872" y="1331"/>
                  </a:cubicBezTo>
                  <a:cubicBezTo>
                    <a:pt x="865" y="1323"/>
                    <a:pt x="856" y="1322"/>
                    <a:pt x="846" y="1323"/>
                  </a:cubicBezTo>
                  <a:cubicBezTo>
                    <a:pt x="816" y="1329"/>
                    <a:pt x="785" y="1331"/>
                    <a:pt x="753" y="1332"/>
                  </a:cubicBezTo>
                  <a:cubicBezTo>
                    <a:pt x="749" y="1332"/>
                    <a:pt x="747" y="1333"/>
                    <a:pt x="748" y="1338"/>
                  </a:cubicBezTo>
                  <a:cubicBezTo>
                    <a:pt x="749" y="1354"/>
                    <a:pt x="749" y="1370"/>
                    <a:pt x="750" y="1387"/>
                  </a:cubicBezTo>
                  <a:cubicBezTo>
                    <a:pt x="751" y="1397"/>
                    <a:pt x="751" y="1407"/>
                    <a:pt x="752" y="1418"/>
                  </a:cubicBezTo>
                  <a:cubicBezTo>
                    <a:pt x="769" y="1418"/>
                    <a:pt x="786" y="1417"/>
                    <a:pt x="803" y="1416"/>
                  </a:cubicBezTo>
                  <a:cubicBezTo>
                    <a:pt x="812" y="1415"/>
                    <a:pt x="812" y="1415"/>
                    <a:pt x="809" y="1406"/>
                  </a:cubicBezTo>
                  <a:cubicBezTo>
                    <a:pt x="796" y="1406"/>
                    <a:pt x="784" y="1407"/>
                    <a:pt x="770" y="1407"/>
                  </a:cubicBezTo>
                  <a:cubicBezTo>
                    <a:pt x="770" y="1399"/>
                    <a:pt x="770" y="1391"/>
                    <a:pt x="769" y="1384"/>
                  </a:cubicBezTo>
                  <a:cubicBezTo>
                    <a:pt x="769" y="1379"/>
                    <a:pt x="771" y="1377"/>
                    <a:pt x="775" y="1377"/>
                  </a:cubicBezTo>
                  <a:cubicBezTo>
                    <a:pt x="784" y="1377"/>
                    <a:pt x="793" y="1376"/>
                    <a:pt x="802" y="1376"/>
                  </a:cubicBezTo>
                  <a:cubicBezTo>
                    <a:pt x="801" y="1372"/>
                    <a:pt x="801" y="1370"/>
                    <a:pt x="801" y="1366"/>
                  </a:cubicBezTo>
                  <a:cubicBezTo>
                    <a:pt x="792" y="1367"/>
                    <a:pt x="784" y="1367"/>
                    <a:pt x="776" y="1367"/>
                  </a:cubicBezTo>
                  <a:cubicBezTo>
                    <a:pt x="770" y="1368"/>
                    <a:pt x="767" y="1366"/>
                    <a:pt x="768" y="1360"/>
                  </a:cubicBezTo>
                  <a:cubicBezTo>
                    <a:pt x="768" y="1356"/>
                    <a:pt x="768" y="1353"/>
                    <a:pt x="767" y="1349"/>
                  </a:cubicBezTo>
                  <a:cubicBezTo>
                    <a:pt x="766" y="1343"/>
                    <a:pt x="769" y="1341"/>
                    <a:pt x="775" y="1341"/>
                  </a:cubicBezTo>
                  <a:cubicBezTo>
                    <a:pt x="783" y="1341"/>
                    <a:pt x="791" y="1340"/>
                    <a:pt x="798" y="1340"/>
                  </a:cubicBezTo>
                  <a:cubicBezTo>
                    <a:pt x="807" y="1339"/>
                    <a:pt x="807" y="1339"/>
                    <a:pt x="809" y="1348"/>
                  </a:cubicBezTo>
                  <a:cubicBezTo>
                    <a:pt x="812" y="1368"/>
                    <a:pt x="815" y="1387"/>
                    <a:pt x="818" y="1407"/>
                  </a:cubicBezTo>
                  <a:cubicBezTo>
                    <a:pt x="819" y="1413"/>
                    <a:pt x="821" y="1415"/>
                    <a:pt x="827" y="1414"/>
                  </a:cubicBezTo>
                  <a:cubicBezTo>
                    <a:pt x="837" y="1411"/>
                    <a:pt x="837" y="1411"/>
                    <a:pt x="836" y="1401"/>
                  </a:cubicBezTo>
                  <a:cubicBezTo>
                    <a:pt x="836" y="1399"/>
                    <a:pt x="835" y="1397"/>
                    <a:pt x="835" y="1396"/>
                  </a:cubicBezTo>
                  <a:cubicBezTo>
                    <a:pt x="834" y="1387"/>
                    <a:pt x="832" y="1377"/>
                    <a:pt x="831" y="1368"/>
                  </a:cubicBezTo>
                  <a:cubicBezTo>
                    <a:pt x="834" y="1370"/>
                    <a:pt x="836" y="1372"/>
                    <a:pt x="838" y="1374"/>
                  </a:cubicBezTo>
                  <a:cubicBezTo>
                    <a:pt x="846" y="1384"/>
                    <a:pt x="853" y="1394"/>
                    <a:pt x="861" y="1404"/>
                  </a:cubicBezTo>
                  <a:cubicBezTo>
                    <a:pt x="863" y="1405"/>
                    <a:pt x="865" y="1407"/>
                    <a:pt x="867" y="1407"/>
                  </a:cubicBezTo>
                  <a:cubicBezTo>
                    <a:pt x="873" y="1407"/>
                    <a:pt x="878" y="1405"/>
                    <a:pt x="886" y="1404"/>
                  </a:cubicBezTo>
                  <a:cubicBezTo>
                    <a:pt x="876" y="1392"/>
                    <a:pt x="866" y="1382"/>
                    <a:pt x="856" y="1370"/>
                  </a:cubicBezTo>
                  <a:cubicBezTo>
                    <a:pt x="867" y="1367"/>
                    <a:pt x="875" y="1361"/>
                    <a:pt x="877" y="1353"/>
                  </a:cubicBezTo>
                  <a:cubicBezTo>
                    <a:pt x="885" y="1355"/>
                    <a:pt x="893" y="1356"/>
                    <a:pt x="900" y="1357"/>
                  </a:cubicBezTo>
                  <a:cubicBezTo>
                    <a:pt x="906" y="1358"/>
                    <a:pt x="912" y="1357"/>
                    <a:pt x="917" y="1358"/>
                  </a:cubicBezTo>
                  <a:cubicBezTo>
                    <a:pt x="921" y="1359"/>
                    <a:pt x="925" y="1362"/>
                    <a:pt x="926" y="1365"/>
                  </a:cubicBezTo>
                  <a:cubicBezTo>
                    <a:pt x="931" y="1374"/>
                    <a:pt x="928" y="1382"/>
                    <a:pt x="918" y="1385"/>
                  </a:cubicBezTo>
                  <a:cubicBezTo>
                    <a:pt x="908" y="1388"/>
                    <a:pt x="898" y="1388"/>
                    <a:pt x="886" y="1390"/>
                  </a:cubicBezTo>
                  <a:close/>
                  <a:moveTo>
                    <a:pt x="304" y="273"/>
                  </a:moveTo>
                  <a:cubicBezTo>
                    <a:pt x="299" y="266"/>
                    <a:pt x="294" y="260"/>
                    <a:pt x="288" y="254"/>
                  </a:cubicBezTo>
                  <a:cubicBezTo>
                    <a:pt x="283" y="249"/>
                    <a:pt x="279" y="250"/>
                    <a:pt x="278" y="257"/>
                  </a:cubicBezTo>
                  <a:cubicBezTo>
                    <a:pt x="276" y="265"/>
                    <a:pt x="279" y="271"/>
                    <a:pt x="283" y="278"/>
                  </a:cubicBezTo>
                  <a:cubicBezTo>
                    <a:pt x="286" y="283"/>
                    <a:pt x="290" y="288"/>
                    <a:pt x="293" y="294"/>
                  </a:cubicBezTo>
                  <a:cubicBezTo>
                    <a:pt x="292" y="294"/>
                    <a:pt x="292" y="294"/>
                    <a:pt x="291" y="295"/>
                  </a:cubicBezTo>
                  <a:cubicBezTo>
                    <a:pt x="289" y="292"/>
                    <a:pt x="287" y="289"/>
                    <a:pt x="285" y="287"/>
                  </a:cubicBezTo>
                  <a:cubicBezTo>
                    <a:pt x="279" y="279"/>
                    <a:pt x="273" y="272"/>
                    <a:pt x="267" y="264"/>
                  </a:cubicBezTo>
                  <a:cubicBezTo>
                    <a:pt x="263" y="260"/>
                    <a:pt x="260" y="262"/>
                    <a:pt x="257" y="264"/>
                  </a:cubicBezTo>
                  <a:cubicBezTo>
                    <a:pt x="255" y="265"/>
                    <a:pt x="254" y="269"/>
                    <a:pt x="254" y="271"/>
                  </a:cubicBezTo>
                  <a:cubicBezTo>
                    <a:pt x="256" y="277"/>
                    <a:pt x="258" y="284"/>
                    <a:pt x="262" y="289"/>
                  </a:cubicBezTo>
                  <a:cubicBezTo>
                    <a:pt x="267" y="298"/>
                    <a:pt x="267" y="302"/>
                    <a:pt x="259" y="308"/>
                  </a:cubicBezTo>
                  <a:cubicBezTo>
                    <a:pt x="258" y="308"/>
                    <a:pt x="257" y="309"/>
                    <a:pt x="257" y="310"/>
                  </a:cubicBezTo>
                  <a:cubicBezTo>
                    <a:pt x="249" y="317"/>
                    <a:pt x="257" y="322"/>
                    <a:pt x="259" y="327"/>
                  </a:cubicBezTo>
                  <a:cubicBezTo>
                    <a:pt x="260" y="331"/>
                    <a:pt x="263" y="337"/>
                    <a:pt x="269" y="336"/>
                  </a:cubicBezTo>
                  <a:cubicBezTo>
                    <a:pt x="276" y="336"/>
                    <a:pt x="284" y="327"/>
                    <a:pt x="283" y="319"/>
                  </a:cubicBezTo>
                  <a:cubicBezTo>
                    <a:pt x="285" y="320"/>
                    <a:pt x="286" y="321"/>
                    <a:pt x="286" y="322"/>
                  </a:cubicBezTo>
                  <a:cubicBezTo>
                    <a:pt x="296" y="334"/>
                    <a:pt x="303" y="346"/>
                    <a:pt x="307" y="361"/>
                  </a:cubicBezTo>
                  <a:cubicBezTo>
                    <a:pt x="308" y="366"/>
                    <a:pt x="311" y="368"/>
                    <a:pt x="317" y="366"/>
                  </a:cubicBezTo>
                  <a:cubicBezTo>
                    <a:pt x="324" y="363"/>
                    <a:pt x="325" y="361"/>
                    <a:pt x="322" y="354"/>
                  </a:cubicBezTo>
                  <a:cubicBezTo>
                    <a:pt x="321" y="353"/>
                    <a:pt x="321" y="351"/>
                    <a:pt x="321" y="350"/>
                  </a:cubicBezTo>
                  <a:cubicBezTo>
                    <a:pt x="317" y="341"/>
                    <a:pt x="313" y="331"/>
                    <a:pt x="309" y="322"/>
                  </a:cubicBezTo>
                  <a:cubicBezTo>
                    <a:pt x="307" y="319"/>
                    <a:pt x="306" y="315"/>
                    <a:pt x="305" y="311"/>
                  </a:cubicBezTo>
                  <a:cubicBezTo>
                    <a:pt x="306" y="311"/>
                    <a:pt x="307" y="311"/>
                    <a:pt x="307" y="310"/>
                  </a:cubicBezTo>
                  <a:cubicBezTo>
                    <a:pt x="309" y="312"/>
                    <a:pt x="311" y="313"/>
                    <a:pt x="313" y="315"/>
                  </a:cubicBezTo>
                  <a:cubicBezTo>
                    <a:pt x="319" y="321"/>
                    <a:pt x="324" y="327"/>
                    <a:pt x="330" y="331"/>
                  </a:cubicBezTo>
                  <a:cubicBezTo>
                    <a:pt x="336" y="336"/>
                    <a:pt x="339" y="334"/>
                    <a:pt x="343" y="329"/>
                  </a:cubicBezTo>
                  <a:cubicBezTo>
                    <a:pt x="347" y="323"/>
                    <a:pt x="343" y="321"/>
                    <a:pt x="339" y="318"/>
                  </a:cubicBezTo>
                  <a:cubicBezTo>
                    <a:pt x="327" y="309"/>
                    <a:pt x="319" y="296"/>
                    <a:pt x="310" y="281"/>
                  </a:cubicBezTo>
                  <a:cubicBezTo>
                    <a:pt x="321" y="285"/>
                    <a:pt x="328" y="283"/>
                    <a:pt x="332" y="272"/>
                  </a:cubicBezTo>
                  <a:cubicBezTo>
                    <a:pt x="339" y="282"/>
                    <a:pt x="345" y="290"/>
                    <a:pt x="351" y="299"/>
                  </a:cubicBezTo>
                  <a:cubicBezTo>
                    <a:pt x="360" y="311"/>
                    <a:pt x="369" y="323"/>
                    <a:pt x="378" y="336"/>
                  </a:cubicBezTo>
                  <a:cubicBezTo>
                    <a:pt x="381" y="339"/>
                    <a:pt x="384" y="339"/>
                    <a:pt x="387" y="337"/>
                  </a:cubicBezTo>
                  <a:cubicBezTo>
                    <a:pt x="392" y="333"/>
                    <a:pt x="392" y="326"/>
                    <a:pt x="388" y="322"/>
                  </a:cubicBezTo>
                  <a:cubicBezTo>
                    <a:pt x="385" y="318"/>
                    <a:pt x="382" y="314"/>
                    <a:pt x="380" y="311"/>
                  </a:cubicBezTo>
                  <a:cubicBezTo>
                    <a:pt x="372" y="299"/>
                    <a:pt x="364" y="286"/>
                    <a:pt x="356" y="274"/>
                  </a:cubicBezTo>
                  <a:cubicBezTo>
                    <a:pt x="349" y="263"/>
                    <a:pt x="342" y="253"/>
                    <a:pt x="335" y="242"/>
                  </a:cubicBezTo>
                  <a:cubicBezTo>
                    <a:pt x="330" y="234"/>
                    <a:pt x="325" y="227"/>
                    <a:pt x="320" y="220"/>
                  </a:cubicBezTo>
                  <a:cubicBezTo>
                    <a:pt x="318" y="216"/>
                    <a:pt x="316" y="216"/>
                    <a:pt x="312" y="218"/>
                  </a:cubicBezTo>
                  <a:cubicBezTo>
                    <a:pt x="304" y="223"/>
                    <a:pt x="301" y="231"/>
                    <a:pt x="304" y="240"/>
                  </a:cubicBezTo>
                  <a:cubicBezTo>
                    <a:pt x="306" y="244"/>
                    <a:pt x="307" y="248"/>
                    <a:pt x="309" y="252"/>
                  </a:cubicBezTo>
                  <a:cubicBezTo>
                    <a:pt x="314" y="264"/>
                    <a:pt x="314" y="264"/>
                    <a:pt x="304" y="273"/>
                  </a:cubicBezTo>
                  <a:close/>
                  <a:moveTo>
                    <a:pt x="1188" y="285"/>
                  </a:moveTo>
                  <a:cubicBezTo>
                    <a:pt x="1188" y="284"/>
                    <a:pt x="1187" y="284"/>
                    <a:pt x="1187" y="283"/>
                  </a:cubicBezTo>
                  <a:cubicBezTo>
                    <a:pt x="1187" y="282"/>
                    <a:pt x="1188" y="281"/>
                    <a:pt x="1188" y="280"/>
                  </a:cubicBezTo>
                  <a:cubicBezTo>
                    <a:pt x="1193" y="274"/>
                    <a:pt x="1199" y="267"/>
                    <a:pt x="1204" y="260"/>
                  </a:cubicBezTo>
                  <a:cubicBezTo>
                    <a:pt x="1208" y="254"/>
                    <a:pt x="1209" y="248"/>
                    <a:pt x="1206" y="241"/>
                  </a:cubicBezTo>
                  <a:cubicBezTo>
                    <a:pt x="1203" y="236"/>
                    <a:pt x="1200" y="235"/>
                    <a:pt x="1197" y="240"/>
                  </a:cubicBezTo>
                  <a:cubicBezTo>
                    <a:pt x="1194" y="245"/>
                    <a:pt x="1192" y="250"/>
                    <a:pt x="1189" y="255"/>
                  </a:cubicBezTo>
                  <a:cubicBezTo>
                    <a:pt x="1184" y="263"/>
                    <a:pt x="1179" y="270"/>
                    <a:pt x="1173" y="278"/>
                  </a:cubicBezTo>
                  <a:cubicBezTo>
                    <a:pt x="1171" y="281"/>
                    <a:pt x="1169" y="281"/>
                    <a:pt x="1166" y="278"/>
                  </a:cubicBezTo>
                  <a:cubicBezTo>
                    <a:pt x="1156" y="269"/>
                    <a:pt x="1142" y="269"/>
                    <a:pt x="1134" y="279"/>
                  </a:cubicBezTo>
                  <a:cubicBezTo>
                    <a:pt x="1131" y="283"/>
                    <a:pt x="1127" y="287"/>
                    <a:pt x="1131" y="291"/>
                  </a:cubicBezTo>
                  <a:cubicBezTo>
                    <a:pt x="1134" y="296"/>
                    <a:pt x="1138" y="302"/>
                    <a:pt x="1146" y="300"/>
                  </a:cubicBezTo>
                  <a:cubicBezTo>
                    <a:pt x="1154" y="298"/>
                    <a:pt x="1162" y="298"/>
                    <a:pt x="1170" y="302"/>
                  </a:cubicBezTo>
                  <a:cubicBezTo>
                    <a:pt x="1185" y="311"/>
                    <a:pt x="1200" y="320"/>
                    <a:pt x="1214" y="329"/>
                  </a:cubicBezTo>
                  <a:cubicBezTo>
                    <a:pt x="1217" y="331"/>
                    <a:pt x="1219" y="335"/>
                    <a:pt x="1222" y="339"/>
                  </a:cubicBezTo>
                  <a:cubicBezTo>
                    <a:pt x="1215" y="340"/>
                    <a:pt x="1211" y="340"/>
                    <a:pt x="1205" y="341"/>
                  </a:cubicBezTo>
                  <a:cubicBezTo>
                    <a:pt x="1206" y="342"/>
                    <a:pt x="1206" y="344"/>
                    <a:pt x="1207" y="344"/>
                  </a:cubicBezTo>
                  <a:cubicBezTo>
                    <a:pt x="1211" y="351"/>
                    <a:pt x="1221" y="354"/>
                    <a:pt x="1231" y="351"/>
                  </a:cubicBezTo>
                  <a:cubicBezTo>
                    <a:pt x="1243" y="348"/>
                    <a:pt x="1245" y="341"/>
                    <a:pt x="1238" y="330"/>
                  </a:cubicBezTo>
                  <a:cubicBezTo>
                    <a:pt x="1237" y="328"/>
                    <a:pt x="1236" y="326"/>
                    <a:pt x="1234" y="324"/>
                  </a:cubicBezTo>
                  <a:cubicBezTo>
                    <a:pt x="1237" y="323"/>
                    <a:pt x="1238" y="323"/>
                    <a:pt x="1240" y="322"/>
                  </a:cubicBezTo>
                  <a:cubicBezTo>
                    <a:pt x="1252" y="319"/>
                    <a:pt x="1258" y="308"/>
                    <a:pt x="1255" y="297"/>
                  </a:cubicBezTo>
                  <a:cubicBezTo>
                    <a:pt x="1253" y="288"/>
                    <a:pt x="1253" y="284"/>
                    <a:pt x="1258" y="275"/>
                  </a:cubicBezTo>
                  <a:cubicBezTo>
                    <a:pt x="1259" y="273"/>
                    <a:pt x="1259" y="271"/>
                    <a:pt x="1258" y="269"/>
                  </a:cubicBezTo>
                  <a:cubicBezTo>
                    <a:pt x="1258" y="268"/>
                    <a:pt x="1254" y="267"/>
                    <a:pt x="1253" y="268"/>
                  </a:cubicBezTo>
                  <a:cubicBezTo>
                    <a:pt x="1244" y="272"/>
                    <a:pt x="1236" y="265"/>
                    <a:pt x="1227" y="266"/>
                  </a:cubicBezTo>
                  <a:cubicBezTo>
                    <a:pt x="1231" y="259"/>
                    <a:pt x="1234" y="255"/>
                    <a:pt x="1236" y="250"/>
                  </a:cubicBezTo>
                  <a:cubicBezTo>
                    <a:pt x="1240" y="243"/>
                    <a:pt x="1238" y="240"/>
                    <a:pt x="1231" y="236"/>
                  </a:cubicBezTo>
                  <a:cubicBezTo>
                    <a:pt x="1225" y="245"/>
                    <a:pt x="1218" y="254"/>
                    <a:pt x="1211" y="262"/>
                  </a:cubicBezTo>
                  <a:cubicBezTo>
                    <a:pt x="1204" y="270"/>
                    <a:pt x="1196" y="277"/>
                    <a:pt x="1188" y="285"/>
                  </a:cubicBezTo>
                  <a:close/>
                  <a:moveTo>
                    <a:pt x="665" y="1400"/>
                  </a:moveTo>
                  <a:cubicBezTo>
                    <a:pt x="658" y="1400"/>
                    <a:pt x="651" y="1401"/>
                    <a:pt x="643" y="1400"/>
                  </a:cubicBezTo>
                  <a:cubicBezTo>
                    <a:pt x="635" y="1400"/>
                    <a:pt x="629" y="1395"/>
                    <a:pt x="628" y="1386"/>
                  </a:cubicBezTo>
                  <a:cubicBezTo>
                    <a:pt x="627" y="1371"/>
                    <a:pt x="628" y="1356"/>
                    <a:pt x="636" y="1343"/>
                  </a:cubicBezTo>
                  <a:cubicBezTo>
                    <a:pt x="639" y="1337"/>
                    <a:pt x="644" y="1334"/>
                    <a:pt x="651" y="1335"/>
                  </a:cubicBezTo>
                  <a:cubicBezTo>
                    <a:pt x="658" y="1336"/>
                    <a:pt x="664" y="1339"/>
                    <a:pt x="671" y="1341"/>
                  </a:cubicBezTo>
                  <a:cubicBezTo>
                    <a:pt x="675" y="1343"/>
                    <a:pt x="676" y="1346"/>
                    <a:pt x="676" y="1351"/>
                  </a:cubicBezTo>
                  <a:cubicBezTo>
                    <a:pt x="675" y="1369"/>
                    <a:pt x="674" y="1386"/>
                    <a:pt x="673" y="1403"/>
                  </a:cubicBezTo>
                  <a:cubicBezTo>
                    <a:pt x="672" y="1417"/>
                    <a:pt x="671" y="1415"/>
                    <a:pt x="685" y="1416"/>
                  </a:cubicBezTo>
                  <a:cubicBezTo>
                    <a:pt x="690" y="1416"/>
                    <a:pt x="692" y="1414"/>
                    <a:pt x="692" y="1409"/>
                  </a:cubicBezTo>
                  <a:cubicBezTo>
                    <a:pt x="692" y="1400"/>
                    <a:pt x="693" y="1391"/>
                    <a:pt x="693" y="1382"/>
                  </a:cubicBezTo>
                  <a:cubicBezTo>
                    <a:pt x="693" y="1377"/>
                    <a:pt x="695" y="1376"/>
                    <a:pt x="700" y="1376"/>
                  </a:cubicBezTo>
                  <a:cubicBezTo>
                    <a:pt x="706" y="1377"/>
                    <a:pt x="712" y="1377"/>
                    <a:pt x="719" y="1377"/>
                  </a:cubicBezTo>
                  <a:cubicBezTo>
                    <a:pt x="722" y="1378"/>
                    <a:pt x="724" y="1379"/>
                    <a:pt x="723" y="1383"/>
                  </a:cubicBezTo>
                  <a:cubicBezTo>
                    <a:pt x="723" y="1391"/>
                    <a:pt x="722" y="1400"/>
                    <a:pt x="722" y="1409"/>
                  </a:cubicBezTo>
                  <a:cubicBezTo>
                    <a:pt x="721" y="1412"/>
                    <a:pt x="722" y="1415"/>
                    <a:pt x="722" y="1418"/>
                  </a:cubicBezTo>
                  <a:cubicBezTo>
                    <a:pt x="727" y="1418"/>
                    <a:pt x="731" y="1418"/>
                    <a:pt x="735" y="1418"/>
                  </a:cubicBezTo>
                  <a:cubicBezTo>
                    <a:pt x="739" y="1419"/>
                    <a:pt x="740" y="1417"/>
                    <a:pt x="740" y="1413"/>
                  </a:cubicBezTo>
                  <a:cubicBezTo>
                    <a:pt x="742" y="1390"/>
                    <a:pt x="743" y="1368"/>
                    <a:pt x="744" y="1345"/>
                  </a:cubicBezTo>
                  <a:cubicBezTo>
                    <a:pt x="745" y="1332"/>
                    <a:pt x="745" y="1332"/>
                    <a:pt x="732" y="1332"/>
                  </a:cubicBezTo>
                  <a:cubicBezTo>
                    <a:pt x="728" y="1332"/>
                    <a:pt x="726" y="1333"/>
                    <a:pt x="726" y="1338"/>
                  </a:cubicBezTo>
                  <a:cubicBezTo>
                    <a:pt x="726" y="1346"/>
                    <a:pt x="725" y="1355"/>
                    <a:pt x="724" y="1363"/>
                  </a:cubicBezTo>
                  <a:cubicBezTo>
                    <a:pt x="724" y="1365"/>
                    <a:pt x="721" y="1367"/>
                    <a:pt x="720" y="1367"/>
                  </a:cubicBezTo>
                  <a:cubicBezTo>
                    <a:pt x="712" y="1367"/>
                    <a:pt x="703" y="1367"/>
                    <a:pt x="694" y="1366"/>
                  </a:cubicBezTo>
                  <a:cubicBezTo>
                    <a:pt x="695" y="1355"/>
                    <a:pt x="695" y="1345"/>
                    <a:pt x="696" y="1335"/>
                  </a:cubicBezTo>
                  <a:cubicBezTo>
                    <a:pt x="696" y="1333"/>
                    <a:pt x="695" y="1331"/>
                    <a:pt x="694" y="1330"/>
                  </a:cubicBezTo>
                  <a:cubicBezTo>
                    <a:pt x="691" y="1328"/>
                    <a:pt x="678" y="1330"/>
                    <a:pt x="676" y="1332"/>
                  </a:cubicBezTo>
                  <a:cubicBezTo>
                    <a:pt x="663" y="1326"/>
                    <a:pt x="651" y="1322"/>
                    <a:pt x="637" y="1324"/>
                  </a:cubicBezTo>
                  <a:cubicBezTo>
                    <a:pt x="626" y="1325"/>
                    <a:pt x="618" y="1331"/>
                    <a:pt x="615" y="1341"/>
                  </a:cubicBezTo>
                  <a:cubicBezTo>
                    <a:pt x="611" y="1351"/>
                    <a:pt x="608" y="1362"/>
                    <a:pt x="608" y="1372"/>
                  </a:cubicBezTo>
                  <a:cubicBezTo>
                    <a:pt x="606" y="1394"/>
                    <a:pt x="615" y="1405"/>
                    <a:pt x="636" y="1410"/>
                  </a:cubicBezTo>
                  <a:cubicBezTo>
                    <a:pt x="642" y="1411"/>
                    <a:pt x="648" y="1411"/>
                    <a:pt x="654" y="1411"/>
                  </a:cubicBezTo>
                  <a:cubicBezTo>
                    <a:pt x="664" y="1411"/>
                    <a:pt x="665" y="1410"/>
                    <a:pt x="665" y="1400"/>
                  </a:cubicBezTo>
                  <a:close/>
                  <a:moveTo>
                    <a:pt x="1375" y="988"/>
                  </a:moveTo>
                  <a:cubicBezTo>
                    <a:pt x="1352" y="978"/>
                    <a:pt x="1329" y="969"/>
                    <a:pt x="1306" y="960"/>
                  </a:cubicBezTo>
                  <a:cubicBezTo>
                    <a:pt x="1308" y="951"/>
                    <a:pt x="1311" y="944"/>
                    <a:pt x="1313" y="936"/>
                  </a:cubicBezTo>
                  <a:cubicBezTo>
                    <a:pt x="1338" y="944"/>
                    <a:pt x="1361" y="951"/>
                    <a:pt x="1386" y="959"/>
                  </a:cubicBezTo>
                  <a:cubicBezTo>
                    <a:pt x="1388" y="953"/>
                    <a:pt x="1389" y="947"/>
                    <a:pt x="1391" y="941"/>
                  </a:cubicBezTo>
                  <a:cubicBezTo>
                    <a:pt x="1367" y="933"/>
                    <a:pt x="1343" y="926"/>
                    <a:pt x="1319" y="918"/>
                  </a:cubicBezTo>
                  <a:cubicBezTo>
                    <a:pt x="1322" y="910"/>
                    <a:pt x="1324" y="903"/>
                    <a:pt x="1326" y="897"/>
                  </a:cubicBezTo>
                  <a:cubicBezTo>
                    <a:pt x="1326" y="896"/>
                    <a:pt x="1328" y="894"/>
                    <a:pt x="1329" y="894"/>
                  </a:cubicBezTo>
                  <a:cubicBezTo>
                    <a:pt x="1340" y="890"/>
                    <a:pt x="1351" y="885"/>
                    <a:pt x="1362" y="881"/>
                  </a:cubicBezTo>
                  <a:cubicBezTo>
                    <a:pt x="1364" y="881"/>
                    <a:pt x="1367" y="881"/>
                    <a:pt x="1369" y="882"/>
                  </a:cubicBezTo>
                  <a:cubicBezTo>
                    <a:pt x="1381" y="884"/>
                    <a:pt x="1393" y="887"/>
                    <a:pt x="1405" y="889"/>
                  </a:cubicBezTo>
                  <a:cubicBezTo>
                    <a:pt x="1406" y="884"/>
                    <a:pt x="1407" y="879"/>
                    <a:pt x="1408" y="875"/>
                  </a:cubicBezTo>
                  <a:cubicBezTo>
                    <a:pt x="1408" y="873"/>
                    <a:pt x="1406" y="870"/>
                    <a:pt x="1404" y="870"/>
                  </a:cubicBezTo>
                  <a:cubicBezTo>
                    <a:pt x="1399" y="868"/>
                    <a:pt x="1393" y="867"/>
                    <a:pt x="1387" y="866"/>
                  </a:cubicBezTo>
                  <a:cubicBezTo>
                    <a:pt x="1374" y="865"/>
                    <a:pt x="1364" y="860"/>
                    <a:pt x="1355" y="851"/>
                  </a:cubicBezTo>
                  <a:cubicBezTo>
                    <a:pt x="1348" y="842"/>
                    <a:pt x="1339" y="835"/>
                    <a:pt x="1331" y="827"/>
                  </a:cubicBezTo>
                  <a:cubicBezTo>
                    <a:pt x="1327" y="835"/>
                    <a:pt x="1328" y="840"/>
                    <a:pt x="1335" y="845"/>
                  </a:cubicBezTo>
                  <a:cubicBezTo>
                    <a:pt x="1340" y="849"/>
                    <a:pt x="1346" y="855"/>
                    <a:pt x="1351" y="860"/>
                  </a:cubicBezTo>
                  <a:cubicBezTo>
                    <a:pt x="1353" y="861"/>
                    <a:pt x="1354" y="863"/>
                    <a:pt x="1356" y="865"/>
                  </a:cubicBezTo>
                  <a:cubicBezTo>
                    <a:pt x="1345" y="869"/>
                    <a:pt x="1334" y="872"/>
                    <a:pt x="1324" y="877"/>
                  </a:cubicBezTo>
                  <a:cubicBezTo>
                    <a:pt x="1322" y="877"/>
                    <a:pt x="1319" y="880"/>
                    <a:pt x="1319" y="883"/>
                  </a:cubicBezTo>
                  <a:cubicBezTo>
                    <a:pt x="1312" y="904"/>
                    <a:pt x="1306" y="926"/>
                    <a:pt x="1299" y="947"/>
                  </a:cubicBezTo>
                  <a:cubicBezTo>
                    <a:pt x="1296" y="956"/>
                    <a:pt x="1292" y="964"/>
                    <a:pt x="1289" y="973"/>
                  </a:cubicBezTo>
                  <a:cubicBezTo>
                    <a:pt x="1315" y="984"/>
                    <a:pt x="1342" y="995"/>
                    <a:pt x="1368" y="1005"/>
                  </a:cubicBezTo>
                  <a:cubicBezTo>
                    <a:pt x="1371" y="999"/>
                    <a:pt x="1373" y="994"/>
                    <a:pt x="1375" y="988"/>
                  </a:cubicBezTo>
                  <a:close/>
                  <a:moveTo>
                    <a:pt x="438" y="1247"/>
                  </a:moveTo>
                  <a:cubicBezTo>
                    <a:pt x="433" y="1254"/>
                    <a:pt x="433" y="1254"/>
                    <a:pt x="440" y="1258"/>
                  </a:cubicBezTo>
                  <a:cubicBezTo>
                    <a:pt x="443" y="1260"/>
                    <a:pt x="446" y="1262"/>
                    <a:pt x="448" y="1263"/>
                  </a:cubicBezTo>
                  <a:cubicBezTo>
                    <a:pt x="453" y="1265"/>
                    <a:pt x="454" y="1267"/>
                    <a:pt x="451" y="1272"/>
                  </a:cubicBezTo>
                  <a:cubicBezTo>
                    <a:pt x="446" y="1280"/>
                    <a:pt x="442" y="1289"/>
                    <a:pt x="437" y="1298"/>
                  </a:cubicBezTo>
                  <a:cubicBezTo>
                    <a:pt x="431" y="1309"/>
                    <a:pt x="425" y="1321"/>
                    <a:pt x="418" y="1333"/>
                  </a:cubicBezTo>
                  <a:cubicBezTo>
                    <a:pt x="424" y="1336"/>
                    <a:pt x="429" y="1339"/>
                    <a:pt x="435" y="1342"/>
                  </a:cubicBezTo>
                  <a:cubicBezTo>
                    <a:pt x="447" y="1319"/>
                    <a:pt x="459" y="1297"/>
                    <a:pt x="471" y="1275"/>
                  </a:cubicBezTo>
                  <a:cubicBezTo>
                    <a:pt x="477" y="1278"/>
                    <a:pt x="482" y="1281"/>
                    <a:pt x="487" y="1284"/>
                  </a:cubicBezTo>
                  <a:cubicBezTo>
                    <a:pt x="491" y="1285"/>
                    <a:pt x="491" y="1288"/>
                    <a:pt x="490" y="1291"/>
                  </a:cubicBezTo>
                  <a:cubicBezTo>
                    <a:pt x="486" y="1299"/>
                    <a:pt x="483" y="1308"/>
                    <a:pt x="480" y="1316"/>
                  </a:cubicBezTo>
                  <a:cubicBezTo>
                    <a:pt x="474" y="1329"/>
                    <a:pt x="469" y="1342"/>
                    <a:pt x="463" y="1356"/>
                  </a:cubicBezTo>
                  <a:cubicBezTo>
                    <a:pt x="481" y="1364"/>
                    <a:pt x="499" y="1371"/>
                    <a:pt x="517" y="1379"/>
                  </a:cubicBezTo>
                  <a:cubicBezTo>
                    <a:pt x="519" y="1375"/>
                    <a:pt x="520" y="1373"/>
                    <a:pt x="521" y="1370"/>
                  </a:cubicBezTo>
                  <a:cubicBezTo>
                    <a:pt x="510" y="1365"/>
                    <a:pt x="500" y="1360"/>
                    <a:pt x="489" y="1356"/>
                  </a:cubicBezTo>
                  <a:cubicBezTo>
                    <a:pt x="485" y="1355"/>
                    <a:pt x="484" y="1353"/>
                    <a:pt x="486" y="1349"/>
                  </a:cubicBezTo>
                  <a:cubicBezTo>
                    <a:pt x="489" y="1344"/>
                    <a:pt x="491" y="1337"/>
                    <a:pt x="494" y="1331"/>
                  </a:cubicBezTo>
                  <a:cubicBezTo>
                    <a:pt x="495" y="1327"/>
                    <a:pt x="497" y="1327"/>
                    <a:pt x="500" y="1329"/>
                  </a:cubicBezTo>
                  <a:cubicBezTo>
                    <a:pt x="509" y="1332"/>
                    <a:pt x="517" y="1335"/>
                    <a:pt x="526" y="1339"/>
                  </a:cubicBezTo>
                  <a:cubicBezTo>
                    <a:pt x="527" y="1336"/>
                    <a:pt x="528" y="1333"/>
                    <a:pt x="530" y="1330"/>
                  </a:cubicBezTo>
                  <a:cubicBezTo>
                    <a:pt x="519" y="1326"/>
                    <a:pt x="510" y="1322"/>
                    <a:pt x="500" y="1317"/>
                  </a:cubicBezTo>
                  <a:cubicBezTo>
                    <a:pt x="503" y="1309"/>
                    <a:pt x="506" y="1302"/>
                    <a:pt x="509" y="1293"/>
                  </a:cubicBezTo>
                  <a:cubicBezTo>
                    <a:pt x="522" y="1298"/>
                    <a:pt x="534" y="1303"/>
                    <a:pt x="546" y="1308"/>
                  </a:cubicBezTo>
                  <a:cubicBezTo>
                    <a:pt x="547" y="1305"/>
                    <a:pt x="548" y="1302"/>
                    <a:pt x="549" y="1301"/>
                  </a:cubicBezTo>
                  <a:cubicBezTo>
                    <a:pt x="512" y="1283"/>
                    <a:pt x="475" y="1265"/>
                    <a:pt x="438" y="1247"/>
                  </a:cubicBezTo>
                  <a:close/>
                  <a:moveTo>
                    <a:pt x="1143" y="1256"/>
                  </a:moveTo>
                  <a:cubicBezTo>
                    <a:pt x="1142" y="1257"/>
                    <a:pt x="1142" y="1257"/>
                    <a:pt x="1142" y="1257"/>
                  </a:cubicBezTo>
                  <a:cubicBezTo>
                    <a:pt x="1139" y="1256"/>
                    <a:pt x="1137" y="1255"/>
                    <a:pt x="1134" y="1254"/>
                  </a:cubicBezTo>
                  <a:cubicBezTo>
                    <a:pt x="1119" y="1246"/>
                    <a:pt x="1103" y="1237"/>
                    <a:pt x="1088" y="1229"/>
                  </a:cubicBezTo>
                  <a:cubicBezTo>
                    <a:pt x="1086" y="1228"/>
                    <a:pt x="1083" y="1227"/>
                    <a:pt x="1081" y="1228"/>
                  </a:cubicBezTo>
                  <a:cubicBezTo>
                    <a:pt x="1075" y="1232"/>
                    <a:pt x="1070" y="1236"/>
                    <a:pt x="1064" y="1240"/>
                  </a:cubicBezTo>
                  <a:cubicBezTo>
                    <a:pt x="1081" y="1264"/>
                    <a:pt x="1097" y="1287"/>
                    <a:pt x="1114" y="1310"/>
                  </a:cubicBezTo>
                  <a:cubicBezTo>
                    <a:pt x="1118" y="1307"/>
                    <a:pt x="1121" y="1305"/>
                    <a:pt x="1125" y="1302"/>
                  </a:cubicBezTo>
                  <a:cubicBezTo>
                    <a:pt x="1112" y="1285"/>
                    <a:pt x="1100" y="1268"/>
                    <a:pt x="1089" y="1252"/>
                  </a:cubicBezTo>
                  <a:cubicBezTo>
                    <a:pt x="1092" y="1251"/>
                    <a:pt x="1093" y="1252"/>
                    <a:pt x="1095" y="1253"/>
                  </a:cubicBezTo>
                  <a:cubicBezTo>
                    <a:pt x="1112" y="1262"/>
                    <a:pt x="1129" y="1271"/>
                    <a:pt x="1146" y="1281"/>
                  </a:cubicBezTo>
                  <a:cubicBezTo>
                    <a:pt x="1148" y="1282"/>
                    <a:pt x="1152" y="1283"/>
                    <a:pt x="1153" y="1282"/>
                  </a:cubicBezTo>
                  <a:cubicBezTo>
                    <a:pt x="1159" y="1278"/>
                    <a:pt x="1164" y="1274"/>
                    <a:pt x="1169" y="1270"/>
                  </a:cubicBezTo>
                  <a:cubicBezTo>
                    <a:pt x="1152" y="1247"/>
                    <a:pt x="1136" y="1224"/>
                    <a:pt x="1119" y="1201"/>
                  </a:cubicBezTo>
                  <a:cubicBezTo>
                    <a:pt x="1115" y="1204"/>
                    <a:pt x="1112" y="1206"/>
                    <a:pt x="1108" y="1209"/>
                  </a:cubicBezTo>
                  <a:cubicBezTo>
                    <a:pt x="1120" y="1225"/>
                    <a:pt x="1131" y="1240"/>
                    <a:pt x="1143" y="1256"/>
                  </a:cubicBezTo>
                  <a:close/>
                  <a:moveTo>
                    <a:pt x="262" y="1201"/>
                  </a:moveTo>
                  <a:cubicBezTo>
                    <a:pt x="265" y="1201"/>
                    <a:pt x="266" y="1201"/>
                    <a:pt x="268" y="1201"/>
                  </a:cubicBezTo>
                  <a:cubicBezTo>
                    <a:pt x="269" y="1200"/>
                    <a:pt x="270" y="1200"/>
                    <a:pt x="271" y="1200"/>
                  </a:cubicBezTo>
                  <a:cubicBezTo>
                    <a:pt x="289" y="1193"/>
                    <a:pt x="302" y="1182"/>
                    <a:pt x="311" y="1166"/>
                  </a:cubicBezTo>
                  <a:cubicBezTo>
                    <a:pt x="312" y="1165"/>
                    <a:pt x="312" y="1163"/>
                    <a:pt x="312" y="1162"/>
                  </a:cubicBezTo>
                  <a:cubicBezTo>
                    <a:pt x="317" y="1147"/>
                    <a:pt x="306" y="1126"/>
                    <a:pt x="289" y="1119"/>
                  </a:cubicBezTo>
                  <a:cubicBezTo>
                    <a:pt x="283" y="1117"/>
                    <a:pt x="276" y="1116"/>
                    <a:pt x="270" y="1117"/>
                  </a:cubicBezTo>
                  <a:cubicBezTo>
                    <a:pt x="255" y="1121"/>
                    <a:pt x="244" y="1131"/>
                    <a:pt x="234" y="1143"/>
                  </a:cubicBezTo>
                  <a:cubicBezTo>
                    <a:pt x="226" y="1153"/>
                    <a:pt x="223" y="1164"/>
                    <a:pt x="230" y="1176"/>
                  </a:cubicBezTo>
                  <a:cubicBezTo>
                    <a:pt x="237" y="1189"/>
                    <a:pt x="247" y="1200"/>
                    <a:pt x="262" y="1201"/>
                  </a:cubicBezTo>
                  <a:close/>
                  <a:moveTo>
                    <a:pt x="364" y="1191"/>
                  </a:moveTo>
                  <a:cubicBezTo>
                    <a:pt x="363" y="1193"/>
                    <a:pt x="362" y="1195"/>
                    <a:pt x="360" y="1197"/>
                  </a:cubicBezTo>
                  <a:cubicBezTo>
                    <a:pt x="348" y="1210"/>
                    <a:pt x="336" y="1223"/>
                    <a:pt x="324" y="1237"/>
                  </a:cubicBezTo>
                  <a:cubicBezTo>
                    <a:pt x="317" y="1245"/>
                    <a:pt x="309" y="1245"/>
                    <a:pt x="301" y="1238"/>
                  </a:cubicBezTo>
                  <a:cubicBezTo>
                    <a:pt x="293" y="1230"/>
                    <a:pt x="292" y="1222"/>
                    <a:pt x="300" y="1214"/>
                  </a:cubicBezTo>
                  <a:cubicBezTo>
                    <a:pt x="308" y="1204"/>
                    <a:pt x="318" y="1195"/>
                    <a:pt x="326" y="1185"/>
                  </a:cubicBezTo>
                  <a:cubicBezTo>
                    <a:pt x="331" y="1180"/>
                    <a:pt x="335" y="1175"/>
                    <a:pt x="340" y="1170"/>
                  </a:cubicBezTo>
                  <a:cubicBezTo>
                    <a:pt x="335" y="1165"/>
                    <a:pt x="331" y="1161"/>
                    <a:pt x="326" y="1157"/>
                  </a:cubicBezTo>
                  <a:cubicBezTo>
                    <a:pt x="323" y="1160"/>
                    <a:pt x="320" y="1163"/>
                    <a:pt x="318" y="1166"/>
                  </a:cubicBezTo>
                  <a:cubicBezTo>
                    <a:pt x="306" y="1179"/>
                    <a:pt x="294" y="1191"/>
                    <a:pt x="283" y="1205"/>
                  </a:cubicBezTo>
                  <a:cubicBezTo>
                    <a:pt x="276" y="1214"/>
                    <a:pt x="275" y="1224"/>
                    <a:pt x="283" y="1233"/>
                  </a:cubicBezTo>
                  <a:cubicBezTo>
                    <a:pt x="289" y="1240"/>
                    <a:pt x="295" y="1247"/>
                    <a:pt x="302" y="1252"/>
                  </a:cubicBezTo>
                  <a:cubicBezTo>
                    <a:pt x="315" y="1260"/>
                    <a:pt x="326" y="1258"/>
                    <a:pt x="336" y="1247"/>
                  </a:cubicBezTo>
                  <a:cubicBezTo>
                    <a:pt x="346" y="1236"/>
                    <a:pt x="355" y="1226"/>
                    <a:pt x="364" y="1216"/>
                  </a:cubicBezTo>
                  <a:cubicBezTo>
                    <a:pt x="368" y="1211"/>
                    <a:pt x="372" y="1207"/>
                    <a:pt x="376" y="1202"/>
                  </a:cubicBezTo>
                  <a:cubicBezTo>
                    <a:pt x="372" y="1199"/>
                    <a:pt x="369" y="1195"/>
                    <a:pt x="364" y="1191"/>
                  </a:cubicBezTo>
                  <a:close/>
                  <a:moveTo>
                    <a:pt x="1048" y="1249"/>
                  </a:moveTo>
                  <a:cubicBezTo>
                    <a:pt x="1050" y="1252"/>
                    <a:pt x="1050" y="1254"/>
                    <a:pt x="1051" y="1256"/>
                  </a:cubicBezTo>
                  <a:cubicBezTo>
                    <a:pt x="1060" y="1271"/>
                    <a:pt x="1069" y="1287"/>
                    <a:pt x="1078" y="1303"/>
                  </a:cubicBezTo>
                  <a:cubicBezTo>
                    <a:pt x="1082" y="1311"/>
                    <a:pt x="1080" y="1319"/>
                    <a:pt x="1072" y="1324"/>
                  </a:cubicBezTo>
                  <a:cubicBezTo>
                    <a:pt x="1062" y="1329"/>
                    <a:pt x="1054" y="1328"/>
                    <a:pt x="1049" y="1319"/>
                  </a:cubicBezTo>
                  <a:cubicBezTo>
                    <a:pt x="1046" y="1315"/>
                    <a:pt x="1044" y="1310"/>
                    <a:pt x="1041" y="1306"/>
                  </a:cubicBezTo>
                  <a:cubicBezTo>
                    <a:pt x="1034" y="1292"/>
                    <a:pt x="1026" y="1279"/>
                    <a:pt x="1019" y="1265"/>
                  </a:cubicBezTo>
                  <a:cubicBezTo>
                    <a:pt x="1013" y="1269"/>
                    <a:pt x="1008" y="1272"/>
                    <a:pt x="1002" y="1275"/>
                  </a:cubicBezTo>
                  <a:cubicBezTo>
                    <a:pt x="1013" y="1294"/>
                    <a:pt x="1022" y="1312"/>
                    <a:pt x="1033" y="1330"/>
                  </a:cubicBezTo>
                  <a:cubicBezTo>
                    <a:pt x="1040" y="1341"/>
                    <a:pt x="1049" y="1344"/>
                    <a:pt x="1062" y="1340"/>
                  </a:cubicBezTo>
                  <a:cubicBezTo>
                    <a:pt x="1069" y="1337"/>
                    <a:pt x="1076" y="1334"/>
                    <a:pt x="1082" y="1329"/>
                  </a:cubicBezTo>
                  <a:cubicBezTo>
                    <a:pt x="1096" y="1319"/>
                    <a:pt x="1098" y="1308"/>
                    <a:pt x="1090" y="1293"/>
                  </a:cubicBezTo>
                  <a:cubicBezTo>
                    <a:pt x="1082" y="1277"/>
                    <a:pt x="1073" y="1262"/>
                    <a:pt x="1064" y="1246"/>
                  </a:cubicBezTo>
                  <a:cubicBezTo>
                    <a:pt x="1063" y="1244"/>
                    <a:pt x="1062" y="1243"/>
                    <a:pt x="1061" y="1242"/>
                  </a:cubicBezTo>
                  <a:cubicBezTo>
                    <a:pt x="1057" y="1244"/>
                    <a:pt x="1053" y="1247"/>
                    <a:pt x="1048" y="1249"/>
                  </a:cubicBezTo>
                  <a:close/>
                  <a:moveTo>
                    <a:pt x="1175" y="336"/>
                  </a:moveTo>
                  <a:cubicBezTo>
                    <a:pt x="1167" y="340"/>
                    <a:pt x="1161" y="338"/>
                    <a:pt x="1156" y="335"/>
                  </a:cubicBezTo>
                  <a:cubicBezTo>
                    <a:pt x="1150" y="332"/>
                    <a:pt x="1144" y="329"/>
                    <a:pt x="1138" y="326"/>
                  </a:cubicBezTo>
                  <a:cubicBezTo>
                    <a:pt x="1135" y="324"/>
                    <a:pt x="1131" y="322"/>
                    <a:pt x="1128" y="327"/>
                  </a:cubicBezTo>
                  <a:cubicBezTo>
                    <a:pt x="1125" y="332"/>
                    <a:pt x="1127" y="336"/>
                    <a:pt x="1130" y="339"/>
                  </a:cubicBezTo>
                  <a:cubicBezTo>
                    <a:pt x="1136" y="342"/>
                    <a:pt x="1142" y="346"/>
                    <a:pt x="1148" y="349"/>
                  </a:cubicBezTo>
                  <a:cubicBezTo>
                    <a:pt x="1151" y="350"/>
                    <a:pt x="1153" y="352"/>
                    <a:pt x="1151" y="356"/>
                  </a:cubicBezTo>
                  <a:cubicBezTo>
                    <a:pt x="1149" y="359"/>
                    <a:pt x="1146" y="359"/>
                    <a:pt x="1144" y="356"/>
                  </a:cubicBezTo>
                  <a:cubicBezTo>
                    <a:pt x="1139" y="353"/>
                    <a:pt x="1138" y="356"/>
                    <a:pt x="1138" y="360"/>
                  </a:cubicBezTo>
                  <a:cubicBezTo>
                    <a:pt x="1137" y="368"/>
                    <a:pt x="1142" y="374"/>
                    <a:pt x="1147" y="379"/>
                  </a:cubicBezTo>
                  <a:cubicBezTo>
                    <a:pt x="1148" y="380"/>
                    <a:pt x="1153" y="380"/>
                    <a:pt x="1154" y="379"/>
                  </a:cubicBezTo>
                  <a:cubicBezTo>
                    <a:pt x="1157" y="377"/>
                    <a:pt x="1160" y="373"/>
                    <a:pt x="1162" y="371"/>
                  </a:cubicBezTo>
                  <a:cubicBezTo>
                    <a:pt x="1164" y="368"/>
                    <a:pt x="1165" y="366"/>
                    <a:pt x="1167" y="363"/>
                  </a:cubicBezTo>
                  <a:cubicBezTo>
                    <a:pt x="1171" y="367"/>
                    <a:pt x="1175" y="370"/>
                    <a:pt x="1178" y="373"/>
                  </a:cubicBezTo>
                  <a:cubicBezTo>
                    <a:pt x="1182" y="376"/>
                    <a:pt x="1186" y="380"/>
                    <a:pt x="1191" y="376"/>
                  </a:cubicBezTo>
                  <a:cubicBezTo>
                    <a:pt x="1194" y="373"/>
                    <a:pt x="1194" y="367"/>
                    <a:pt x="1189" y="362"/>
                  </a:cubicBezTo>
                  <a:cubicBezTo>
                    <a:pt x="1187" y="360"/>
                    <a:pt x="1184" y="358"/>
                    <a:pt x="1182" y="355"/>
                  </a:cubicBezTo>
                  <a:cubicBezTo>
                    <a:pt x="1180" y="354"/>
                    <a:pt x="1178" y="352"/>
                    <a:pt x="1177" y="350"/>
                  </a:cubicBezTo>
                  <a:cubicBezTo>
                    <a:pt x="1177" y="349"/>
                    <a:pt x="1177" y="349"/>
                    <a:pt x="1178" y="348"/>
                  </a:cubicBezTo>
                  <a:cubicBezTo>
                    <a:pt x="1182" y="349"/>
                    <a:pt x="1186" y="350"/>
                    <a:pt x="1190" y="352"/>
                  </a:cubicBezTo>
                  <a:cubicBezTo>
                    <a:pt x="1197" y="355"/>
                    <a:pt x="1203" y="352"/>
                    <a:pt x="1203" y="344"/>
                  </a:cubicBezTo>
                  <a:cubicBezTo>
                    <a:pt x="1203" y="337"/>
                    <a:pt x="1201" y="331"/>
                    <a:pt x="1195" y="326"/>
                  </a:cubicBezTo>
                  <a:cubicBezTo>
                    <a:pt x="1186" y="319"/>
                    <a:pt x="1178" y="311"/>
                    <a:pt x="1167" y="309"/>
                  </a:cubicBezTo>
                  <a:cubicBezTo>
                    <a:pt x="1160" y="307"/>
                    <a:pt x="1153" y="311"/>
                    <a:pt x="1151" y="318"/>
                  </a:cubicBezTo>
                  <a:cubicBezTo>
                    <a:pt x="1150" y="323"/>
                    <a:pt x="1153" y="328"/>
                    <a:pt x="1160" y="330"/>
                  </a:cubicBezTo>
                  <a:cubicBezTo>
                    <a:pt x="1164" y="332"/>
                    <a:pt x="1169" y="334"/>
                    <a:pt x="1175" y="336"/>
                  </a:cubicBezTo>
                  <a:close/>
                  <a:moveTo>
                    <a:pt x="598" y="1403"/>
                  </a:moveTo>
                  <a:cubicBezTo>
                    <a:pt x="598" y="1399"/>
                    <a:pt x="598" y="1396"/>
                    <a:pt x="598" y="1393"/>
                  </a:cubicBezTo>
                  <a:cubicBezTo>
                    <a:pt x="596" y="1371"/>
                    <a:pt x="595" y="1350"/>
                    <a:pt x="594" y="1328"/>
                  </a:cubicBezTo>
                  <a:cubicBezTo>
                    <a:pt x="593" y="1311"/>
                    <a:pt x="593" y="1311"/>
                    <a:pt x="577" y="1307"/>
                  </a:cubicBezTo>
                  <a:cubicBezTo>
                    <a:pt x="573" y="1306"/>
                    <a:pt x="571" y="1307"/>
                    <a:pt x="569" y="1310"/>
                  </a:cubicBezTo>
                  <a:cubicBezTo>
                    <a:pt x="559" y="1325"/>
                    <a:pt x="548" y="1341"/>
                    <a:pt x="537" y="1356"/>
                  </a:cubicBezTo>
                  <a:cubicBezTo>
                    <a:pt x="531" y="1364"/>
                    <a:pt x="526" y="1372"/>
                    <a:pt x="521" y="1379"/>
                  </a:cubicBezTo>
                  <a:cubicBezTo>
                    <a:pt x="529" y="1384"/>
                    <a:pt x="532" y="1384"/>
                    <a:pt x="536" y="1378"/>
                  </a:cubicBezTo>
                  <a:cubicBezTo>
                    <a:pt x="545" y="1366"/>
                    <a:pt x="545" y="1366"/>
                    <a:pt x="560" y="1370"/>
                  </a:cubicBezTo>
                  <a:cubicBezTo>
                    <a:pt x="566" y="1372"/>
                    <a:pt x="573" y="1372"/>
                    <a:pt x="577" y="1376"/>
                  </a:cubicBezTo>
                  <a:cubicBezTo>
                    <a:pt x="580" y="1380"/>
                    <a:pt x="579" y="1388"/>
                    <a:pt x="580" y="1394"/>
                  </a:cubicBezTo>
                  <a:cubicBezTo>
                    <a:pt x="580" y="1395"/>
                    <a:pt x="582" y="1398"/>
                    <a:pt x="583" y="1398"/>
                  </a:cubicBezTo>
                  <a:cubicBezTo>
                    <a:pt x="587" y="1400"/>
                    <a:pt x="592" y="1401"/>
                    <a:pt x="598" y="1403"/>
                  </a:cubicBezTo>
                  <a:close/>
                  <a:moveTo>
                    <a:pt x="179" y="900"/>
                  </a:moveTo>
                  <a:cubicBezTo>
                    <a:pt x="177" y="886"/>
                    <a:pt x="177" y="886"/>
                    <a:pt x="165" y="882"/>
                  </a:cubicBezTo>
                  <a:cubicBezTo>
                    <a:pt x="159" y="880"/>
                    <a:pt x="154" y="878"/>
                    <a:pt x="147" y="875"/>
                  </a:cubicBezTo>
                  <a:cubicBezTo>
                    <a:pt x="154" y="868"/>
                    <a:pt x="160" y="863"/>
                    <a:pt x="166" y="857"/>
                  </a:cubicBezTo>
                  <a:cubicBezTo>
                    <a:pt x="167" y="856"/>
                    <a:pt x="169" y="853"/>
                    <a:pt x="169" y="852"/>
                  </a:cubicBezTo>
                  <a:cubicBezTo>
                    <a:pt x="168" y="845"/>
                    <a:pt x="166" y="839"/>
                    <a:pt x="165" y="832"/>
                  </a:cubicBezTo>
                  <a:cubicBezTo>
                    <a:pt x="156" y="840"/>
                    <a:pt x="147" y="846"/>
                    <a:pt x="141" y="854"/>
                  </a:cubicBezTo>
                  <a:cubicBezTo>
                    <a:pt x="131" y="866"/>
                    <a:pt x="121" y="866"/>
                    <a:pt x="108" y="859"/>
                  </a:cubicBezTo>
                  <a:cubicBezTo>
                    <a:pt x="100" y="855"/>
                    <a:pt x="91" y="852"/>
                    <a:pt x="81" y="849"/>
                  </a:cubicBezTo>
                  <a:cubicBezTo>
                    <a:pt x="81" y="857"/>
                    <a:pt x="83" y="863"/>
                    <a:pt x="91" y="865"/>
                  </a:cubicBezTo>
                  <a:cubicBezTo>
                    <a:pt x="99" y="868"/>
                    <a:pt x="107" y="872"/>
                    <a:pt x="116" y="876"/>
                  </a:cubicBezTo>
                  <a:cubicBezTo>
                    <a:pt x="108" y="883"/>
                    <a:pt x="102" y="889"/>
                    <a:pt x="95" y="896"/>
                  </a:cubicBezTo>
                  <a:cubicBezTo>
                    <a:pt x="94" y="897"/>
                    <a:pt x="92" y="900"/>
                    <a:pt x="92" y="901"/>
                  </a:cubicBezTo>
                  <a:cubicBezTo>
                    <a:pt x="93" y="908"/>
                    <a:pt x="94" y="914"/>
                    <a:pt x="96" y="922"/>
                  </a:cubicBezTo>
                  <a:cubicBezTo>
                    <a:pt x="109" y="910"/>
                    <a:pt x="121" y="899"/>
                    <a:pt x="132" y="888"/>
                  </a:cubicBezTo>
                  <a:cubicBezTo>
                    <a:pt x="136" y="885"/>
                    <a:pt x="138" y="884"/>
                    <a:pt x="143" y="886"/>
                  </a:cubicBezTo>
                  <a:cubicBezTo>
                    <a:pt x="154" y="891"/>
                    <a:pt x="166" y="895"/>
                    <a:pt x="179" y="900"/>
                  </a:cubicBezTo>
                  <a:close/>
                  <a:moveTo>
                    <a:pt x="105" y="947"/>
                  </a:moveTo>
                  <a:cubicBezTo>
                    <a:pt x="132" y="939"/>
                    <a:pt x="159" y="931"/>
                    <a:pt x="186" y="923"/>
                  </a:cubicBezTo>
                  <a:cubicBezTo>
                    <a:pt x="185" y="918"/>
                    <a:pt x="184" y="914"/>
                    <a:pt x="183" y="910"/>
                  </a:cubicBezTo>
                  <a:cubicBezTo>
                    <a:pt x="182" y="905"/>
                    <a:pt x="180" y="905"/>
                    <a:pt x="175" y="906"/>
                  </a:cubicBezTo>
                  <a:cubicBezTo>
                    <a:pt x="155" y="912"/>
                    <a:pt x="134" y="918"/>
                    <a:pt x="114" y="924"/>
                  </a:cubicBezTo>
                  <a:cubicBezTo>
                    <a:pt x="97" y="929"/>
                    <a:pt x="97" y="929"/>
                    <a:pt x="104" y="946"/>
                  </a:cubicBezTo>
                  <a:cubicBezTo>
                    <a:pt x="104" y="946"/>
                    <a:pt x="104" y="946"/>
                    <a:pt x="105" y="947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9151225" y="1342642"/>
              <a:ext cx="4289754" cy="4299310"/>
            </a:xfrm>
            <a:custGeom>
              <a:avLst/>
              <a:gdLst>
                <a:gd name="T0" fmla="*/ 515 w 1048"/>
                <a:gd name="T1" fmla="*/ 1041 h 1049"/>
                <a:gd name="T2" fmla="*/ 6 w 1048"/>
                <a:gd name="T3" fmla="*/ 511 h 1049"/>
                <a:gd name="T4" fmla="*/ 513 w 1048"/>
                <a:gd name="T5" fmla="*/ 6 h 1049"/>
                <a:gd name="T6" fmla="*/ 1040 w 1048"/>
                <a:gd name="T7" fmla="*/ 538 h 1049"/>
                <a:gd name="T8" fmla="*/ 515 w 1048"/>
                <a:gd name="T9" fmla="*/ 1041 h 1049"/>
                <a:gd name="T10" fmla="*/ 524 w 1048"/>
                <a:gd name="T11" fmla="*/ 1027 h 1049"/>
                <a:gd name="T12" fmla="*/ 1025 w 1048"/>
                <a:gd name="T13" fmla="*/ 527 h 1049"/>
                <a:gd name="T14" fmla="*/ 524 w 1048"/>
                <a:gd name="T15" fmla="*/ 22 h 1049"/>
                <a:gd name="T16" fmla="*/ 22 w 1048"/>
                <a:gd name="T17" fmla="*/ 530 h 1049"/>
                <a:gd name="T18" fmla="*/ 524 w 1048"/>
                <a:gd name="T19" fmla="*/ 1027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8" h="1049">
                  <a:moveTo>
                    <a:pt x="515" y="1041"/>
                  </a:moveTo>
                  <a:cubicBezTo>
                    <a:pt x="240" y="1041"/>
                    <a:pt x="0" y="809"/>
                    <a:pt x="6" y="511"/>
                  </a:cubicBezTo>
                  <a:cubicBezTo>
                    <a:pt x="13" y="235"/>
                    <a:pt x="238" y="11"/>
                    <a:pt x="513" y="6"/>
                  </a:cubicBezTo>
                  <a:cubicBezTo>
                    <a:pt x="804" y="0"/>
                    <a:pt x="1048" y="239"/>
                    <a:pt x="1040" y="538"/>
                  </a:cubicBezTo>
                  <a:cubicBezTo>
                    <a:pt x="1033" y="815"/>
                    <a:pt x="803" y="1049"/>
                    <a:pt x="515" y="1041"/>
                  </a:cubicBezTo>
                  <a:close/>
                  <a:moveTo>
                    <a:pt x="524" y="1027"/>
                  </a:moveTo>
                  <a:cubicBezTo>
                    <a:pt x="805" y="1023"/>
                    <a:pt x="1023" y="801"/>
                    <a:pt x="1025" y="527"/>
                  </a:cubicBezTo>
                  <a:cubicBezTo>
                    <a:pt x="1026" y="249"/>
                    <a:pt x="806" y="22"/>
                    <a:pt x="524" y="22"/>
                  </a:cubicBezTo>
                  <a:cubicBezTo>
                    <a:pt x="242" y="21"/>
                    <a:pt x="19" y="248"/>
                    <a:pt x="22" y="530"/>
                  </a:cubicBezTo>
                  <a:cubicBezTo>
                    <a:pt x="25" y="803"/>
                    <a:pt x="243" y="1023"/>
                    <a:pt x="524" y="102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12831909" y="4416646"/>
              <a:ext cx="957791" cy="1139317"/>
            </a:xfrm>
            <a:custGeom>
              <a:avLst/>
              <a:gdLst>
                <a:gd name="T0" fmla="*/ 166 w 234"/>
                <a:gd name="T1" fmla="*/ 67 h 278"/>
                <a:gd name="T2" fmla="*/ 166 w 234"/>
                <a:gd name="T3" fmla="*/ 93 h 278"/>
                <a:gd name="T4" fmla="*/ 211 w 234"/>
                <a:gd name="T5" fmla="*/ 93 h 278"/>
                <a:gd name="T6" fmla="*/ 199 w 234"/>
                <a:gd name="T7" fmla="*/ 110 h 278"/>
                <a:gd name="T8" fmla="*/ 192 w 234"/>
                <a:gd name="T9" fmla="*/ 111 h 278"/>
                <a:gd name="T10" fmla="*/ 155 w 234"/>
                <a:gd name="T11" fmla="*/ 109 h 278"/>
                <a:gd name="T12" fmla="*/ 148 w 234"/>
                <a:gd name="T13" fmla="*/ 111 h 278"/>
                <a:gd name="T14" fmla="*/ 184 w 234"/>
                <a:gd name="T15" fmla="*/ 135 h 278"/>
                <a:gd name="T16" fmla="*/ 174 w 234"/>
                <a:gd name="T17" fmla="*/ 150 h 278"/>
                <a:gd name="T18" fmla="*/ 110 w 234"/>
                <a:gd name="T19" fmla="*/ 109 h 278"/>
                <a:gd name="T20" fmla="*/ 85 w 234"/>
                <a:gd name="T21" fmla="*/ 141 h 278"/>
                <a:gd name="T22" fmla="*/ 105 w 234"/>
                <a:gd name="T23" fmla="*/ 157 h 278"/>
                <a:gd name="T24" fmla="*/ 126 w 234"/>
                <a:gd name="T25" fmla="*/ 132 h 278"/>
                <a:gd name="T26" fmla="*/ 133 w 234"/>
                <a:gd name="T27" fmla="*/ 138 h 278"/>
                <a:gd name="T28" fmla="*/ 117 w 234"/>
                <a:gd name="T29" fmla="*/ 158 h 278"/>
                <a:gd name="T30" fmla="*/ 118 w 234"/>
                <a:gd name="T31" fmla="*/ 168 h 278"/>
                <a:gd name="T32" fmla="*/ 136 w 234"/>
                <a:gd name="T33" fmla="*/ 182 h 278"/>
                <a:gd name="T34" fmla="*/ 161 w 234"/>
                <a:gd name="T35" fmla="*/ 151 h 278"/>
                <a:gd name="T36" fmla="*/ 169 w 234"/>
                <a:gd name="T37" fmla="*/ 157 h 278"/>
                <a:gd name="T38" fmla="*/ 132 w 234"/>
                <a:gd name="T39" fmla="*/ 203 h 278"/>
                <a:gd name="T40" fmla="*/ 72 w 234"/>
                <a:gd name="T41" fmla="*/ 155 h 278"/>
                <a:gd name="T42" fmla="*/ 70 w 234"/>
                <a:gd name="T43" fmla="*/ 156 h 278"/>
                <a:gd name="T44" fmla="*/ 104 w 234"/>
                <a:gd name="T45" fmla="*/ 233 h 278"/>
                <a:gd name="T46" fmla="*/ 19 w 234"/>
                <a:gd name="T47" fmla="*/ 203 h 278"/>
                <a:gd name="T48" fmla="*/ 18 w 234"/>
                <a:gd name="T49" fmla="*/ 205 h 278"/>
                <a:gd name="T50" fmla="*/ 70 w 234"/>
                <a:gd name="T51" fmla="*/ 265 h 278"/>
                <a:gd name="T52" fmla="*/ 55 w 234"/>
                <a:gd name="T53" fmla="*/ 278 h 278"/>
                <a:gd name="T54" fmla="*/ 0 w 234"/>
                <a:gd name="T55" fmla="*/ 212 h 278"/>
                <a:gd name="T56" fmla="*/ 12 w 234"/>
                <a:gd name="T57" fmla="*/ 202 h 278"/>
                <a:gd name="T58" fmla="*/ 24 w 234"/>
                <a:gd name="T59" fmla="*/ 191 h 278"/>
                <a:gd name="T60" fmla="*/ 34 w 234"/>
                <a:gd name="T61" fmla="*/ 189 h 278"/>
                <a:gd name="T62" fmla="*/ 76 w 234"/>
                <a:gd name="T63" fmla="*/ 204 h 278"/>
                <a:gd name="T64" fmla="*/ 80 w 234"/>
                <a:gd name="T65" fmla="*/ 206 h 278"/>
                <a:gd name="T66" fmla="*/ 78 w 234"/>
                <a:gd name="T67" fmla="*/ 199 h 278"/>
                <a:gd name="T68" fmla="*/ 61 w 234"/>
                <a:gd name="T69" fmla="*/ 162 h 278"/>
                <a:gd name="T70" fmla="*/ 62 w 234"/>
                <a:gd name="T71" fmla="*/ 153 h 278"/>
                <a:gd name="T72" fmla="*/ 121 w 234"/>
                <a:gd name="T73" fmla="*/ 75 h 278"/>
                <a:gd name="T74" fmla="*/ 146 w 234"/>
                <a:gd name="T75" fmla="*/ 55 h 278"/>
                <a:gd name="T76" fmla="*/ 163 w 234"/>
                <a:gd name="T77" fmla="*/ 2 h 278"/>
                <a:gd name="T78" fmla="*/ 176 w 234"/>
                <a:gd name="T79" fmla="*/ 1 h 278"/>
                <a:gd name="T80" fmla="*/ 161 w 234"/>
                <a:gd name="T81" fmla="*/ 24 h 278"/>
                <a:gd name="T82" fmla="*/ 158 w 234"/>
                <a:gd name="T83" fmla="*/ 32 h 278"/>
                <a:gd name="T84" fmla="*/ 162 w 234"/>
                <a:gd name="T85" fmla="*/ 42 h 278"/>
                <a:gd name="T86" fmla="*/ 172 w 234"/>
                <a:gd name="T87" fmla="*/ 40 h 278"/>
                <a:gd name="T88" fmla="*/ 185 w 234"/>
                <a:gd name="T89" fmla="*/ 27 h 278"/>
                <a:gd name="T90" fmla="*/ 226 w 234"/>
                <a:gd name="T91" fmla="*/ 25 h 278"/>
                <a:gd name="T92" fmla="*/ 232 w 234"/>
                <a:gd name="T93" fmla="*/ 48 h 278"/>
                <a:gd name="T94" fmla="*/ 214 w 234"/>
                <a:gd name="T95" fmla="*/ 81 h 278"/>
                <a:gd name="T96" fmla="*/ 200 w 234"/>
                <a:gd name="T97" fmla="*/ 82 h 278"/>
                <a:gd name="T98" fmla="*/ 208 w 234"/>
                <a:gd name="T99" fmla="*/ 72 h 278"/>
                <a:gd name="T100" fmla="*/ 218 w 234"/>
                <a:gd name="T101" fmla="*/ 55 h 278"/>
                <a:gd name="T102" fmla="*/ 213 w 234"/>
                <a:gd name="T103" fmla="*/ 39 h 278"/>
                <a:gd name="T104" fmla="*/ 195 w 234"/>
                <a:gd name="T105" fmla="*/ 40 h 278"/>
                <a:gd name="T106" fmla="*/ 185 w 234"/>
                <a:gd name="T107" fmla="*/ 52 h 278"/>
                <a:gd name="T108" fmla="*/ 166 w 234"/>
                <a:gd name="T109" fmla="*/ 67 h 278"/>
                <a:gd name="T110" fmla="*/ 159 w 234"/>
                <a:gd name="T111" fmla="*/ 87 h 278"/>
                <a:gd name="T112" fmla="*/ 147 w 234"/>
                <a:gd name="T113" fmla="*/ 73 h 278"/>
                <a:gd name="T114" fmla="*/ 131 w 234"/>
                <a:gd name="T115" fmla="*/ 77 h 278"/>
                <a:gd name="T116" fmla="*/ 123 w 234"/>
                <a:gd name="T117" fmla="*/ 90 h 278"/>
                <a:gd name="T118" fmla="*/ 124 w 234"/>
                <a:gd name="T119" fmla="*/ 95 h 278"/>
                <a:gd name="T120" fmla="*/ 142 w 234"/>
                <a:gd name="T121" fmla="*/ 108 h 278"/>
                <a:gd name="T122" fmla="*/ 146 w 234"/>
                <a:gd name="T123" fmla="*/ 108 h 278"/>
                <a:gd name="T124" fmla="*/ 159 w 234"/>
                <a:gd name="T125" fmla="*/ 8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4" h="278">
                  <a:moveTo>
                    <a:pt x="166" y="67"/>
                  </a:moveTo>
                  <a:cubicBezTo>
                    <a:pt x="171" y="74"/>
                    <a:pt x="169" y="83"/>
                    <a:pt x="166" y="93"/>
                  </a:cubicBezTo>
                  <a:cubicBezTo>
                    <a:pt x="181" y="93"/>
                    <a:pt x="195" y="93"/>
                    <a:pt x="211" y="93"/>
                  </a:cubicBezTo>
                  <a:cubicBezTo>
                    <a:pt x="206" y="100"/>
                    <a:pt x="203" y="105"/>
                    <a:pt x="199" y="110"/>
                  </a:cubicBezTo>
                  <a:cubicBezTo>
                    <a:pt x="198" y="111"/>
                    <a:pt x="194" y="112"/>
                    <a:pt x="192" y="111"/>
                  </a:cubicBezTo>
                  <a:cubicBezTo>
                    <a:pt x="179" y="111"/>
                    <a:pt x="167" y="110"/>
                    <a:pt x="155" y="109"/>
                  </a:cubicBezTo>
                  <a:cubicBezTo>
                    <a:pt x="152" y="109"/>
                    <a:pt x="150" y="109"/>
                    <a:pt x="148" y="111"/>
                  </a:cubicBezTo>
                  <a:cubicBezTo>
                    <a:pt x="159" y="119"/>
                    <a:pt x="171" y="126"/>
                    <a:pt x="184" y="135"/>
                  </a:cubicBezTo>
                  <a:cubicBezTo>
                    <a:pt x="181" y="140"/>
                    <a:pt x="178" y="145"/>
                    <a:pt x="174" y="150"/>
                  </a:cubicBezTo>
                  <a:cubicBezTo>
                    <a:pt x="153" y="137"/>
                    <a:pt x="132" y="123"/>
                    <a:pt x="110" y="109"/>
                  </a:cubicBezTo>
                  <a:cubicBezTo>
                    <a:pt x="102" y="120"/>
                    <a:pt x="93" y="130"/>
                    <a:pt x="85" y="141"/>
                  </a:cubicBezTo>
                  <a:cubicBezTo>
                    <a:pt x="92" y="146"/>
                    <a:pt x="98" y="151"/>
                    <a:pt x="105" y="157"/>
                  </a:cubicBezTo>
                  <a:cubicBezTo>
                    <a:pt x="112" y="148"/>
                    <a:pt x="119" y="140"/>
                    <a:pt x="126" y="132"/>
                  </a:cubicBezTo>
                  <a:cubicBezTo>
                    <a:pt x="128" y="134"/>
                    <a:pt x="131" y="136"/>
                    <a:pt x="133" y="138"/>
                  </a:cubicBezTo>
                  <a:cubicBezTo>
                    <a:pt x="128" y="145"/>
                    <a:pt x="123" y="152"/>
                    <a:pt x="117" y="158"/>
                  </a:cubicBezTo>
                  <a:cubicBezTo>
                    <a:pt x="114" y="162"/>
                    <a:pt x="113" y="164"/>
                    <a:pt x="118" y="168"/>
                  </a:cubicBezTo>
                  <a:cubicBezTo>
                    <a:pt x="124" y="172"/>
                    <a:pt x="129" y="177"/>
                    <a:pt x="136" y="182"/>
                  </a:cubicBezTo>
                  <a:cubicBezTo>
                    <a:pt x="145" y="172"/>
                    <a:pt x="153" y="162"/>
                    <a:pt x="161" y="151"/>
                  </a:cubicBezTo>
                  <a:cubicBezTo>
                    <a:pt x="164" y="153"/>
                    <a:pt x="166" y="155"/>
                    <a:pt x="169" y="157"/>
                  </a:cubicBezTo>
                  <a:cubicBezTo>
                    <a:pt x="157" y="173"/>
                    <a:pt x="145" y="188"/>
                    <a:pt x="132" y="203"/>
                  </a:cubicBezTo>
                  <a:cubicBezTo>
                    <a:pt x="112" y="187"/>
                    <a:pt x="92" y="171"/>
                    <a:pt x="72" y="155"/>
                  </a:cubicBezTo>
                  <a:cubicBezTo>
                    <a:pt x="71" y="155"/>
                    <a:pt x="71" y="155"/>
                    <a:pt x="70" y="156"/>
                  </a:cubicBezTo>
                  <a:cubicBezTo>
                    <a:pt x="81" y="181"/>
                    <a:pt x="92" y="206"/>
                    <a:pt x="104" y="233"/>
                  </a:cubicBezTo>
                  <a:cubicBezTo>
                    <a:pt x="74" y="223"/>
                    <a:pt x="47" y="213"/>
                    <a:pt x="19" y="203"/>
                  </a:cubicBezTo>
                  <a:cubicBezTo>
                    <a:pt x="19" y="204"/>
                    <a:pt x="18" y="204"/>
                    <a:pt x="18" y="205"/>
                  </a:cubicBezTo>
                  <a:cubicBezTo>
                    <a:pt x="35" y="225"/>
                    <a:pt x="52" y="245"/>
                    <a:pt x="70" y="265"/>
                  </a:cubicBezTo>
                  <a:cubicBezTo>
                    <a:pt x="65" y="269"/>
                    <a:pt x="61" y="273"/>
                    <a:pt x="55" y="278"/>
                  </a:cubicBezTo>
                  <a:cubicBezTo>
                    <a:pt x="37" y="256"/>
                    <a:pt x="18" y="235"/>
                    <a:pt x="0" y="212"/>
                  </a:cubicBezTo>
                  <a:cubicBezTo>
                    <a:pt x="4" y="209"/>
                    <a:pt x="8" y="205"/>
                    <a:pt x="12" y="202"/>
                  </a:cubicBezTo>
                  <a:cubicBezTo>
                    <a:pt x="16" y="198"/>
                    <a:pt x="20" y="195"/>
                    <a:pt x="24" y="191"/>
                  </a:cubicBezTo>
                  <a:cubicBezTo>
                    <a:pt x="27" y="188"/>
                    <a:pt x="30" y="188"/>
                    <a:pt x="34" y="189"/>
                  </a:cubicBezTo>
                  <a:cubicBezTo>
                    <a:pt x="48" y="195"/>
                    <a:pt x="62" y="199"/>
                    <a:pt x="76" y="204"/>
                  </a:cubicBezTo>
                  <a:cubicBezTo>
                    <a:pt x="77" y="205"/>
                    <a:pt x="78" y="205"/>
                    <a:pt x="80" y="206"/>
                  </a:cubicBezTo>
                  <a:cubicBezTo>
                    <a:pt x="79" y="203"/>
                    <a:pt x="79" y="201"/>
                    <a:pt x="78" y="199"/>
                  </a:cubicBezTo>
                  <a:cubicBezTo>
                    <a:pt x="72" y="186"/>
                    <a:pt x="67" y="174"/>
                    <a:pt x="61" y="162"/>
                  </a:cubicBezTo>
                  <a:cubicBezTo>
                    <a:pt x="59" y="158"/>
                    <a:pt x="59" y="156"/>
                    <a:pt x="62" y="153"/>
                  </a:cubicBezTo>
                  <a:cubicBezTo>
                    <a:pt x="83" y="128"/>
                    <a:pt x="104" y="103"/>
                    <a:pt x="121" y="75"/>
                  </a:cubicBezTo>
                  <a:cubicBezTo>
                    <a:pt x="126" y="65"/>
                    <a:pt x="133" y="55"/>
                    <a:pt x="146" y="55"/>
                  </a:cubicBezTo>
                  <a:cubicBezTo>
                    <a:pt x="139" y="32"/>
                    <a:pt x="151" y="17"/>
                    <a:pt x="163" y="2"/>
                  </a:cubicBezTo>
                  <a:cubicBezTo>
                    <a:pt x="165" y="0"/>
                    <a:pt x="171" y="1"/>
                    <a:pt x="176" y="1"/>
                  </a:cubicBezTo>
                  <a:cubicBezTo>
                    <a:pt x="170" y="10"/>
                    <a:pt x="165" y="17"/>
                    <a:pt x="161" y="24"/>
                  </a:cubicBezTo>
                  <a:cubicBezTo>
                    <a:pt x="159" y="27"/>
                    <a:pt x="158" y="30"/>
                    <a:pt x="158" y="32"/>
                  </a:cubicBezTo>
                  <a:cubicBezTo>
                    <a:pt x="159" y="36"/>
                    <a:pt x="160" y="40"/>
                    <a:pt x="162" y="42"/>
                  </a:cubicBezTo>
                  <a:cubicBezTo>
                    <a:pt x="165" y="43"/>
                    <a:pt x="170" y="42"/>
                    <a:pt x="172" y="40"/>
                  </a:cubicBezTo>
                  <a:cubicBezTo>
                    <a:pt x="177" y="36"/>
                    <a:pt x="181" y="31"/>
                    <a:pt x="185" y="27"/>
                  </a:cubicBezTo>
                  <a:cubicBezTo>
                    <a:pt x="198" y="12"/>
                    <a:pt x="212" y="11"/>
                    <a:pt x="226" y="25"/>
                  </a:cubicBezTo>
                  <a:cubicBezTo>
                    <a:pt x="233" y="32"/>
                    <a:pt x="234" y="40"/>
                    <a:pt x="232" y="48"/>
                  </a:cubicBezTo>
                  <a:cubicBezTo>
                    <a:pt x="229" y="61"/>
                    <a:pt x="223" y="71"/>
                    <a:pt x="214" y="81"/>
                  </a:cubicBezTo>
                  <a:cubicBezTo>
                    <a:pt x="210" y="86"/>
                    <a:pt x="205" y="83"/>
                    <a:pt x="200" y="82"/>
                  </a:cubicBezTo>
                  <a:cubicBezTo>
                    <a:pt x="203" y="78"/>
                    <a:pt x="206" y="76"/>
                    <a:pt x="208" y="72"/>
                  </a:cubicBezTo>
                  <a:cubicBezTo>
                    <a:pt x="212" y="67"/>
                    <a:pt x="216" y="61"/>
                    <a:pt x="218" y="55"/>
                  </a:cubicBezTo>
                  <a:cubicBezTo>
                    <a:pt x="221" y="48"/>
                    <a:pt x="219" y="43"/>
                    <a:pt x="213" y="39"/>
                  </a:cubicBezTo>
                  <a:cubicBezTo>
                    <a:pt x="206" y="35"/>
                    <a:pt x="201" y="35"/>
                    <a:pt x="195" y="40"/>
                  </a:cubicBezTo>
                  <a:cubicBezTo>
                    <a:pt x="191" y="44"/>
                    <a:pt x="188" y="48"/>
                    <a:pt x="185" y="52"/>
                  </a:cubicBezTo>
                  <a:cubicBezTo>
                    <a:pt x="179" y="57"/>
                    <a:pt x="173" y="61"/>
                    <a:pt x="166" y="67"/>
                  </a:cubicBezTo>
                  <a:close/>
                  <a:moveTo>
                    <a:pt x="159" y="87"/>
                  </a:moveTo>
                  <a:cubicBezTo>
                    <a:pt x="157" y="80"/>
                    <a:pt x="153" y="75"/>
                    <a:pt x="147" y="73"/>
                  </a:cubicBezTo>
                  <a:cubicBezTo>
                    <a:pt x="140" y="71"/>
                    <a:pt x="135" y="72"/>
                    <a:pt x="131" y="77"/>
                  </a:cubicBezTo>
                  <a:cubicBezTo>
                    <a:pt x="128" y="81"/>
                    <a:pt x="125" y="85"/>
                    <a:pt x="123" y="90"/>
                  </a:cubicBezTo>
                  <a:cubicBezTo>
                    <a:pt x="122" y="91"/>
                    <a:pt x="123" y="95"/>
                    <a:pt x="124" y="95"/>
                  </a:cubicBezTo>
                  <a:cubicBezTo>
                    <a:pt x="130" y="100"/>
                    <a:pt x="136" y="104"/>
                    <a:pt x="142" y="108"/>
                  </a:cubicBezTo>
                  <a:cubicBezTo>
                    <a:pt x="143" y="108"/>
                    <a:pt x="146" y="108"/>
                    <a:pt x="146" y="108"/>
                  </a:cubicBezTo>
                  <a:cubicBezTo>
                    <a:pt x="151" y="101"/>
                    <a:pt x="155" y="94"/>
                    <a:pt x="159" y="8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1742750" y="676248"/>
              <a:ext cx="527861" cy="664005"/>
            </a:xfrm>
            <a:custGeom>
              <a:avLst/>
              <a:gdLst>
                <a:gd name="T0" fmla="*/ 21 w 129"/>
                <a:gd name="T1" fmla="*/ 53 h 162"/>
                <a:gd name="T2" fmla="*/ 58 w 129"/>
                <a:gd name="T3" fmla="*/ 5 h 162"/>
                <a:gd name="T4" fmla="*/ 81 w 129"/>
                <a:gd name="T5" fmla="*/ 20 h 162"/>
                <a:gd name="T6" fmla="*/ 76 w 129"/>
                <a:gd name="T7" fmla="*/ 34 h 162"/>
                <a:gd name="T8" fmla="*/ 67 w 129"/>
                <a:gd name="T9" fmla="*/ 50 h 162"/>
                <a:gd name="T10" fmla="*/ 57 w 129"/>
                <a:gd name="T11" fmla="*/ 54 h 162"/>
                <a:gd name="T12" fmla="*/ 39 w 129"/>
                <a:gd name="T13" fmla="*/ 47 h 162"/>
                <a:gd name="T14" fmla="*/ 42 w 129"/>
                <a:gd name="T15" fmla="*/ 55 h 162"/>
                <a:gd name="T16" fmla="*/ 56 w 129"/>
                <a:gd name="T17" fmla="*/ 70 h 162"/>
                <a:gd name="T18" fmla="*/ 66 w 129"/>
                <a:gd name="T19" fmla="*/ 91 h 162"/>
                <a:gd name="T20" fmla="*/ 89 w 129"/>
                <a:gd name="T21" fmla="*/ 102 h 162"/>
                <a:gd name="T22" fmla="*/ 81 w 129"/>
                <a:gd name="T23" fmla="*/ 90 h 162"/>
                <a:gd name="T24" fmla="*/ 67 w 129"/>
                <a:gd name="T25" fmla="*/ 76 h 162"/>
                <a:gd name="T26" fmla="*/ 100 w 129"/>
                <a:gd name="T27" fmla="*/ 69 h 162"/>
                <a:gd name="T28" fmla="*/ 93 w 129"/>
                <a:gd name="T29" fmla="*/ 52 h 162"/>
                <a:gd name="T30" fmla="*/ 79 w 129"/>
                <a:gd name="T31" fmla="*/ 40 h 162"/>
                <a:gd name="T32" fmla="*/ 113 w 129"/>
                <a:gd name="T33" fmla="*/ 18 h 162"/>
                <a:gd name="T34" fmla="*/ 125 w 129"/>
                <a:gd name="T35" fmla="*/ 36 h 162"/>
                <a:gd name="T36" fmla="*/ 124 w 129"/>
                <a:gd name="T37" fmla="*/ 49 h 162"/>
                <a:gd name="T38" fmla="*/ 112 w 129"/>
                <a:gd name="T39" fmla="*/ 61 h 162"/>
                <a:gd name="T40" fmla="*/ 116 w 129"/>
                <a:gd name="T41" fmla="*/ 93 h 162"/>
                <a:gd name="T42" fmla="*/ 83 w 129"/>
                <a:gd name="T43" fmla="*/ 115 h 162"/>
                <a:gd name="T44" fmla="*/ 71 w 129"/>
                <a:gd name="T45" fmla="*/ 130 h 162"/>
                <a:gd name="T46" fmla="*/ 98 w 129"/>
                <a:gd name="T47" fmla="*/ 139 h 162"/>
                <a:gd name="T48" fmla="*/ 105 w 129"/>
                <a:gd name="T49" fmla="*/ 155 h 162"/>
                <a:gd name="T50" fmla="*/ 60 w 129"/>
                <a:gd name="T51" fmla="*/ 150 h 162"/>
                <a:gd name="T52" fmla="*/ 34 w 129"/>
                <a:gd name="T53" fmla="*/ 135 h 162"/>
                <a:gd name="T54" fmla="*/ 21 w 129"/>
                <a:gd name="T55" fmla="*/ 143 h 162"/>
                <a:gd name="T56" fmla="*/ 11 w 129"/>
                <a:gd name="T57" fmla="*/ 134 h 162"/>
                <a:gd name="T58" fmla="*/ 3 w 129"/>
                <a:gd name="T59" fmla="*/ 122 h 162"/>
                <a:gd name="T60" fmla="*/ 20 w 129"/>
                <a:gd name="T61" fmla="*/ 118 h 162"/>
                <a:gd name="T62" fmla="*/ 7 w 129"/>
                <a:gd name="T63" fmla="*/ 81 h 162"/>
                <a:gd name="T64" fmla="*/ 57 w 129"/>
                <a:gd name="T65" fmla="*/ 106 h 162"/>
                <a:gd name="T66" fmla="*/ 34 w 129"/>
                <a:gd name="T67" fmla="*/ 121 h 162"/>
                <a:gd name="T68" fmla="*/ 57 w 129"/>
                <a:gd name="T69" fmla="*/ 106 h 162"/>
                <a:gd name="T70" fmla="*/ 24 w 129"/>
                <a:gd name="T71" fmla="*/ 103 h 162"/>
                <a:gd name="T72" fmla="*/ 18 w 129"/>
                <a:gd name="T73" fmla="*/ 9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62">
                  <a:moveTo>
                    <a:pt x="25" y="55"/>
                  </a:moveTo>
                  <a:cubicBezTo>
                    <a:pt x="24" y="55"/>
                    <a:pt x="22" y="54"/>
                    <a:pt x="21" y="53"/>
                  </a:cubicBezTo>
                  <a:cubicBezTo>
                    <a:pt x="12" y="46"/>
                    <a:pt x="12" y="41"/>
                    <a:pt x="21" y="34"/>
                  </a:cubicBezTo>
                  <a:cubicBezTo>
                    <a:pt x="33" y="24"/>
                    <a:pt x="46" y="14"/>
                    <a:pt x="58" y="5"/>
                  </a:cubicBezTo>
                  <a:cubicBezTo>
                    <a:pt x="65" y="0"/>
                    <a:pt x="73" y="2"/>
                    <a:pt x="75" y="10"/>
                  </a:cubicBezTo>
                  <a:cubicBezTo>
                    <a:pt x="76" y="14"/>
                    <a:pt x="77" y="17"/>
                    <a:pt x="81" y="20"/>
                  </a:cubicBezTo>
                  <a:cubicBezTo>
                    <a:pt x="84" y="21"/>
                    <a:pt x="85" y="26"/>
                    <a:pt x="87" y="30"/>
                  </a:cubicBezTo>
                  <a:cubicBezTo>
                    <a:pt x="84" y="31"/>
                    <a:pt x="80" y="34"/>
                    <a:pt x="76" y="34"/>
                  </a:cubicBezTo>
                  <a:cubicBezTo>
                    <a:pt x="67" y="35"/>
                    <a:pt x="66" y="35"/>
                    <a:pt x="67" y="45"/>
                  </a:cubicBezTo>
                  <a:cubicBezTo>
                    <a:pt x="67" y="47"/>
                    <a:pt x="68" y="49"/>
                    <a:pt x="67" y="50"/>
                  </a:cubicBezTo>
                  <a:cubicBezTo>
                    <a:pt x="66" y="53"/>
                    <a:pt x="65" y="55"/>
                    <a:pt x="63" y="56"/>
                  </a:cubicBezTo>
                  <a:cubicBezTo>
                    <a:pt x="62" y="57"/>
                    <a:pt x="58" y="56"/>
                    <a:pt x="57" y="54"/>
                  </a:cubicBezTo>
                  <a:cubicBezTo>
                    <a:pt x="54" y="50"/>
                    <a:pt x="51" y="45"/>
                    <a:pt x="48" y="39"/>
                  </a:cubicBezTo>
                  <a:cubicBezTo>
                    <a:pt x="45" y="42"/>
                    <a:pt x="42" y="44"/>
                    <a:pt x="39" y="47"/>
                  </a:cubicBezTo>
                  <a:cubicBezTo>
                    <a:pt x="36" y="50"/>
                    <a:pt x="33" y="53"/>
                    <a:pt x="29" y="57"/>
                  </a:cubicBezTo>
                  <a:cubicBezTo>
                    <a:pt x="34" y="56"/>
                    <a:pt x="38" y="57"/>
                    <a:pt x="42" y="55"/>
                  </a:cubicBezTo>
                  <a:cubicBezTo>
                    <a:pt x="48" y="53"/>
                    <a:pt x="53" y="55"/>
                    <a:pt x="56" y="58"/>
                  </a:cubicBezTo>
                  <a:cubicBezTo>
                    <a:pt x="58" y="61"/>
                    <a:pt x="56" y="66"/>
                    <a:pt x="56" y="70"/>
                  </a:cubicBezTo>
                  <a:cubicBezTo>
                    <a:pt x="56" y="72"/>
                    <a:pt x="56" y="75"/>
                    <a:pt x="57" y="77"/>
                  </a:cubicBezTo>
                  <a:cubicBezTo>
                    <a:pt x="60" y="82"/>
                    <a:pt x="63" y="86"/>
                    <a:pt x="66" y="91"/>
                  </a:cubicBezTo>
                  <a:cubicBezTo>
                    <a:pt x="72" y="91"/>
                    <a:pt x="74" y="96"/>
                    <a:pt x="77" y="101"/>
                  </a:cubicBezTo>
                  <a:cubicBezTo>
                    <a:pt x="80" y="107"/>
                    <a:pt x="86" y="107"/>
                    <a:pt x="89" y="102"/>
                  </a:cubicBezTo>
                  <a:cubicBezTo>
                    <a:pt x="91" y="98"/>
                    <a:pt x="92" y="94"/>
                    <a:pt x="94" y="89"/>
                  </a:cubicBezTo>
                  <a:cubicBezTo>
                    <a:pt x="89" y="89"/>
                    <a:pt x="85" y="89"/>
                    <a:pt x="81" y="90"/>
                  </a:cubicBezTo>
                  <a:cubicBezTo>
                    <a:pt x="74" y="91"/>
                    <a:pt x="69" y="89"/>
                    <a:pt x="66" y="83"/>
                  </a:cubicBezTo>
                  <a:cubicBezTo>
                    <a:pt x="64" y="80"/>
                    <a:pt x="64" y="78"/>
                    <a:pt x="67" y="76"/>
                  </a:cubicBezTo>
                  <a:cubicBezTo>
                    <a:pt x="76" y="70"/>
                    <a:pt x="86" y="68"/>
                    <a:pt x="97" y="69"/>
                  </a:cubicBezTo>
                  <a:cubicBezTo>
                    <a:pt x="98" y="69"/>
                    <a:pt x="99" y="69"/>
                    <a:pt x="100" y="69"/>
                  </a:cubicBezTo>
                  <a:cubicBezTo>
                    <a:pt x="99" y="63"/>
                    <a:pt x="97" y="57"/>
                    <a:pt x="96" y="51"/>
                  </a:cubicBezTo>
                  <a:cubicBezTo>
                    <a:pt x="96" y="51"/>
                    <a:pt x="94" y="51"/>
                    <a:pt x="93" y="52"/>
                  </a:cubicBezTo>
                  <a:cubicBezTo>
                    <a:pt x="87" y="57"/>
                    <a:pt x="84" y="57"/>
                    <a:pt x="79" y="52"/>
                  </a:cubicBezTo>
                  <a:cubicBezTo>
                    <a:pt x="74" y="47"/>
                    <a:pt x="74" y="44"/>
                    <a:pt x="79" y="40"/>
                  </a:cubicBezTo>
                  <a:cubicBezTo>
                    <a:pt x="85" y="35"/>
                    <a:pt x="90" y="28"/>
                    <a:pt x="97" y="24"/>
                  </a:cubicBezTo>
                  <a:cubicBezTo>
                    <a:pt x="101" y="21"/>
                    <a:pt x="107" y="19"/>
                    <a:pt x="113" y="18"/>
                  </a:cubicBezTo>
                  <a:cubicBezTo>
                    <a:pt x="118" y="16"/>
                    <a:pt x="123" y="21"/>
                    <a:pt x="121" y="27"/>
                  </a:cubicBezTo>
                  <a:cubicBezTo>
                    <a:pt x="120" y="31"/>
                    <a:pt x="122" y="33"/>
                    <a:pt x="125" y="36"/>
                  </a:cubicBezTo>
                  <a:cubicBezTo>
                    <a:pt x="127" y="37"/>
                    <a:pt x="129" y="40"/>
                    <a:pt x="129" y="42"/>
                  </a:cubicBezTo>
                  <a:cubicBezTo>
                    <a:pt x="128" y="45"/>
                    <a:pt x="126" y="47"/>
                    <a:pt x="124" y="49"/>
                  </a:cubicBezTo>
                  <a:cubicBezTo>
                    <a:pt x="121" y="51"/>
                    <a:pt x="117" y="51"/>
                    <a:pt x="114" y="52"/>
                  </a:cubicBezTo>
                  <a:cubicBezTo>
                    <a:pt x="111" y="54"/>
                    <a:pt x="109" y="58"/>
                    <a:pt x="112" y="61"/>
                  </a:cubicBezTo>
                  <a:cubicBezTo>
                    <a:pt x="117" y="66"/>
                    <a:pt x="115" y="70"/>
                    <a:pt x="111" y="74"/>
                  </a:cubicBezTo>
                  <a:cubicBezTo>
                    <a:pt x="115" y="80"/>
                    <a:pt x="119" y="85"/>
                    <a:pt x="116" y="93"/>
                  </a:cubicBezTo>
                  <a:cubicBezTo>
                    <a:pt x="113" y="103"/>
                    <a:pt x="106" y="111"/>
                    <a:pt x="98" y="117"/>
                  </a:cubicBezTo>
                  <a:cubicBezTo>
                    <a:pt x="94" y="119"/>
                    <a:pt x="87" y="117"/>
                    <a:pt x="83" y="115"/>
                  </a:cubicBezTo>
                  <a:cubicBezTo>
                    <a:pt x="76" y="113"/>
                    <a:pt x="73" y="116"/>
                    <a:pt x="72" y="121"/>
                  </a:cubicBezTo>
                  <a:cubicBezTo>
                    <a:pt x="71" y="124"/>
                    <a:pt x="71" y="127"/>
                    <a:pt x="71" y="130"/>
                  </a:cubicBezTo>
                  <a:cubicBezTo>
                    <a:pt x="71" y="137"/>
                    <a:pt x="77" y="141"/>
                    <a:pt x="83" y="137"/>
                  </a:cubicBezTo>
                  <a:cubicBezTo>
                    <a:pt x="89" y="132"/>
                    <a:pt x="93" y="134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102" y="144"/>
                    <a:pt x="108" y="148"/>
                    <a:pt x="105" y="155"/>
                  </a:cubicBezTo>
                  <a:cubicBezTo>
                    <a:pt x="103" y="162"/>
                    <a:pt x="95" y="162"/>
                    <a:pt x="89" y="161"/>
                  </a:cubicBezTo>
                  <a:cubicBezTo>
                    <a:pt x="78" y="160"/>
                    <a:pt x="68" y="157"/>
                    <a:pt x="60" y="150"/>
                  </a:cubicBezTo>
                  <a:cubicBezTo>
                    <a:pt x="55" y="145"/>
                    <a:pt x="52" y="138"/>
                    <a:pt x="47" y="132"/>
                  </a:cubicBezTo>
                  <a:cubicBezTo>
                    <a:pt x="45" y="137"/>
                    <a:pt x="39" y="135"/>
                    <a:pt x="34" y="135"/>
                  </a:cubicBezTo>
                  <a:cubicBezTo>
                    <a:pt x="30" y="134"/>
                    <a:pt x="28" y="135"/>
                    <a:pt x="27" y="139"/>
                  </a:cubicBezTo>
                  <a:cubicBezTo>
                    <a:pt x="27" y="142"/>
                    <a:pt x="24" y="144"/>
                    <a:pt x="21" y="143"/>
                  </a:cubicBezTo>
                  <a:cubicBezTo>
                    <a:pt x="19" y="142"/>
                    <a:pt x="17" y="140"/>
                    <a:pt x="15" y="138"/>
                  </a:cubicBezTo>
                  <a:cubicBezTo>
                    <a:pt x="13" y="137"/>
                    <a:pt x="12" y="135"/>
                    <a:pt x="11" y="134"/>
                  </a:cubicBezTo>
                  <a:cubicBezTo>
                    <a:pt x="10" y="133"/>
                    <a:pt x="8" y="132"/>
                    <a:pt x="7" y="131"/>
                  </a:cubicBezTo>
                  <a:cubicBezTo>
                    <a:pt x="6" y="128"/>
                    <a:pt x="5" y="125"/>
                    <a:pt x="3" y="122"/>
                  </a:cubicBezTo>
                  <a:cubicBezTo>
                    <a:pt x="7" y="120"/>
                    <a:pt x="10" y="119"/>
                    <a:pt x="13" y="118"/>
                  </a:cubicBezTo>
                  <a:cubicBezTo>
                    <a:pt x="15" y="118"/>
                    <a:pt x="17" y="118"/>
                    <a:pt x="20" y="118"/>
                  </a:cubicBezTo>
                  <a:cubicBezTo>
                    <a:pt x="18" y="115"/>
                    <a:pt x="17" y="114"/>
                    <a:pt x="16" y="113"/>
                  </a:cubicBezTo>
                  <a:cubicBezTo>
                    <a:pt x="2" y="103"/>
                    <a:pt x="0" y="96"/>
                    <a:pt x="7" y="81"/>
                  </a:cubicBezTo>
                  <a:cubicBezTo>
                    <a:pt x="12" y="72"/>
                    <a:pt x="19" y="64"/>
                    <a:pt x="25" y="55"/>
                  </a:cubicBezTo>
                  <a:close/>
                  <a:moveTo>
                    <a:pt x="57" y="106"/>
                  </a:moveTo>
                  <a:cubicBezTo>
                    <a:pt x="50" y="107"/>
                    <a:pt x="45" y="107"/>
                    <a:pt x="39" y="108"/>
                  </a:cubicBezTo>
                  <a:cubicBezTo>
                    <a:pt x="43" y="113"/>
                    <a:pt x="38" y="116"/>
                    <a:pt x="34" y="121"/>
                  </a:cubicBezTo>
                  <a:cubicBezTo>
                    <a:pt x="40" y="122"/>
                    <a:pt x="45" y="124"/>
                    <a:pt x="50" y="125"/>
                  </a:cubicBezTo>
                  <a:cubicBezTo>
                    <a:pt x="52" y="119"/>
                    <a:pt x="55" y="113"/>
                    <a:pt x="57" y="106"/>
                  </a:cubicBezTo>
                  <a:close/>
                  <a:moveTo>
                    <a:pt x="21" y="105"/>
                  </a:moveTo>
                  <a:cubicBezTo>
                    <a:pt x="22" y="104"/>
                    <a:pt x="23" y="104"/>
                    <a:pt x="24" y="103"/>
                  </a:cubicBezTo>
                  <a:cubicBezTo>
                    <a:pt x="24" y="101"/>
                    <a:pt x="23" y="99"/>
                    <a:pt x="23" y="96"/>
                  </a:cubicBezTo>
                  <a:cubicBezTo>
                    <a:pt x="21" y="97"/>
                    <a:pt x="19" y="98"/>
                    <a:pt x="18" y="98"/>
                  </a:cubicBezTo>
                  <a:cubicBezTo>
                    <a:pt x="19" y="100"/>
                    <a:pt x="20" y="103"/>
                    <a:pt x="21" y="10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10338309" y="688190"/>
              <a:ext cx="597126" cy="578019"/>
            </a:xfrm>
            <a:custGeom>
              <a:avLst/>
              <a:gdLst>
                <a:gd name="T0" fmla="*/ 110 w 146"/>
                <a:gd name="T1" fmla="*/ 53 h 141"/>
                <a:gd name="T2" fmla="*/ 115 w 146"/>
                <a:gd name="T3" fmla="*/ 78 h 141"/>
                <a:gd name="T4" fmla="*/ 130 w 146"/>
                <a:gd name="T5" fmla="*/ 131 h 141"/>
                <a:gd name="T6" fmla="*/ 126 w 146"/>
                <a:gd name="T7" fmla="*/ 140 h 141"/>
                <a:gd name="T8" fmla="*/ 117 w 146"/>
                <a:gd name="T9" fmla="*/ 134 h 141"/>
                <a:gd name="T10" fmla="*/ 96 w 146"/>
                <a:gd name="T11" fmla="*/ 66 h 141"/>
                <a:gd name="T12" fmla="*/ 94 w 146"/>
                <a:gd name="T13" fmla="*/ 59 h 141"/>
                <a:gd name="T14" fmla="*/ 92 w 146"/>
                <a:gd name="T15" fmla="*/ 59 h 141"/>
                <a:gd name="T16" fmla="*/ 91 w 146"/>
                <a:gd name="T17" fmla="*/ 72 h 141"/>
                <a:gd name="T18" fmla="*/ 84 w 146"/>
                <a:gd name="T19" fmla="*/ 89 h 141"/>
                <a:gd name="T20" fmla="*/ 85 w 146"/>
                <a:gd name="T21" fmla="*/ 110 h 141"/>
                <a:gd name="T22" fmla="*/ 83 w 146"/>
                <a:gd name="T23" fmla="*/ 121 h 141"/>
                <a:gd name="T24" fmla="*/ 74 w 146"/>
                <a:gd name="T25" fmla="*/ 129 h 141"/>
                <a:gd name="T26" fmla="*/ 65 w 146"/>
                <a:gd name="T27" fmla="*/ 129 h 141"/>
                <a:gd name="T28" fmla="*/ 51 w 146"/>
                <a:gd name="T29" fmla="*/ 138 h 141"/>
                <a:gd name="T30" fmla="*/ 39 w 146"/>
                <a:gd name="T31" fmla="*/ 126 h 141"/>
                <a:gd name="T32" fmla="*/ 13 w 146"/>
                <a:gd name="T33" fmla="*/ 55 h 141"/>
                <a:gd name="T34" fmla="*/ 10 w 146"/>
                <a:gd name="T35" fmla="*/ 50 h 141"/>
                <a:gd name="T36" fmla="*/ 14 w 146"/>
                <a:gd name="T37" fmla="*/ 18 h 141"/>
                <a:gd name="T38" fmla="*/ 34 w 146"/>
                <a:gd name="T39" fmla="*/ 6 h 141"/>
                <a:gd name="T40" fmla="*/ 48 w 146"/>
                <a:gd name="T41" fmla="*/ 17 h 141"/>
                <a:gd name="T42" fmla="*/ 45 w 146"/>
                <a:gd name="T43" fmla="*/ 23 h 141"/>
                <a:gd name="T44" fmla="*/ 33 w 146"/>
                <a:gd name="T45" fmla="*/ 33 h 141"/>
                <a:gd name="T46" fmla="*/ 32 w 146"/>
                <a:gd name="T47" fmla="*/ 40 h 141"/>
                <a:gd name="T48" fmla="*/ 38 w 146"/>
                <a:gd name="T49" fmla="*/ 40 h 141"/>
                <a:gd name="T50" fmla="*/ 64 w 146"/>
                <a:gd name="T51" fmla="*/ 43 h 141"/>
                <a:gd name="T52" fmla="*/ 64 w 146"/>
                <a:gd name="T53" fmla="*/ 73 h 141"/>
                <a:gd name="T54" fmla="*/ 50 w 146"/>
                <a:gd name="T55" fmla="*/ 86 h 141"/>
                <a:gd name="T56" fmla="*/ 53 w 146"/>
                <a:gd name="T57" fmla="*/ 96 h 141"/>
                <a:gd name="T58" fmla="*/ 79 w 146"/>
                <a:gd name="T59" fmla="*/ 86 h 141"/>
                <a:gd name="T60" fmla="*/ 78 w 146"/>
                <a:gd name="T61" fmla="*/ 47 h 141"/>
                <a:gd name="T62" fmla="*/ 73 w 146"/>
                <a:gd name="T63" fmla="*/ 38 h 141"/>
                <a:gd name="T64" fmla="*/ 71 w 146"/>
                <a:gd name="T65" fmla="*/ 38 h 141"/>
                <a:gd name="T66" fmla="*/ 68 w 146"/>
                <a:gd name="T67" fmla="*/ 24 h 141"/>
                <a:gd name="T68" fmla="*/ 97 w 146"/>
                <a:gd name="T69" fmla="*/ 1 h 141"/>
                <a:gd name="T70" fmla="*/ 103 w 146"/>
                <a:gd name="T71" fmla="*/ 1 h 141"/>
                <a:gd name="T72" fmla="*/ 110 w 146"/>
                <a:gd name="T73" fmla="*/ 18 h 141"/>
                <a:gd name="T74" fmla="*/ 107 w 146"/>
                <a:gd name="T75" fmla="*/ 21 h 141"/>
                <a:gd name="T76" fmla="*/ 100 w 146"/>
                <a:gd name="T77" fmla="*/ 27 h 141"/>
                <a:gd name="T78" fmla="*/ 100 w 146"/>
                <a:gd name="T79" fmla="*/ 29 h 141"/>
                <a:gd name="T80" fmla="*/ 116 w 146"/>
                <a:gd name="T81" fmla="*/ 35 h 141"/>
                <a:gd name="T82" fmla="*/ 141 w 146"/>
                <a:gd name="T83" fmla="*/ 68 h 141"/>
                <a:gd name="T84" fmla="*/ 139 w 146"/>
                <a:gd name="T85" fmla="*/ 74 h 141"/>
                <a:gd name="T86" fmla="*/ 130 w 146"/>
                <a:gd name="T87" fmla="*/ 82 h 141"/>
                <a:gd name="T88" fmla="*/ 120 w 146"/>
                <a:gd name="T89" fmla="*/ 71 h 141"/>
                <a:gd name="T90" fmla="*/ 121 w 146"/>
                <a:gd name="T91" fmla="*/ 60 h 141"/>
                <a:gd name="T92" fmla="*/ 110 w 146"/>
                <a:gd name="T93" fmla="*/ 53 h 141"/>
                <a:gd name="T94" fmla="*/ 46 w 146"/>
                <a:gd name="T95" fmla="*/ 71 h 141"/>
                <a:gd name="T96" fmla="*/ 53 w 146"/>
                <a:gd name="T97" fmla="*/ 60 h 141"/>
                <a:gd name="T98" fmla="*/ 53 w 146"/>
                <a:gd name="T99" fmla="*/ 56 h 141"/>
                <a:gd name="T100" fmla="*/ 49 w 146"/>
                <a:gd name="T101" fmla="*/ 56 h 141"/>
                <a:gd name="T102" fmla="*/ 46 w 146"/>
                <a:gd name="T103" fmla="*/ 71 h 141"/>
                <a:gd name="T104" fmla="*/ 71 w 146"/>
                <a:gd name="T105" fmla="*/ 103 h 141"/>
                <a:gd name="T106" fmla="*/ 69 w 146"/>
                <a:gd name="T107" fmla="*/ 102 h 141"/>
                <a:gd name="T108" fmla="*/ 62 w 146"/>
                <a:gd name="T109" fmla="*/ 116 h 141"/>
                <a:gd name="T110" fmla="*/ 64 w 146"/>
                <a:gd name="T111" fmla="*/ 117 h 141"/>
                <a:gd name="T112" fmla="*/ 71 w 146"/>
                <a:gd name="T113" fmla="*/ 10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" h="141">
                  <a:moveTo>
                    <a:pt x="110" y="53"/>
                  </a:moveTo>
                  <a:cubicBezTo>
                    <a:pt x="112" y="61"/>
                    <a:pt x="113" y="70"/>
                    <a:pt x="115" y="78"/>
                  </a:cubicBezTo>
                  <a:cubicBezTo>
                    <a:pt x="120" y="96"/>
                    <a:pt x="125" y="114"/>
                    <a:pt x="130" y="131"/>
                  </a:cubicBezTo>
                  <a:cubicBezTo>
                    <a:pt x="132" y="136"/>
                    <a:pt x="130" y="139"/>
                    <a:pt x="126" y="140"/>
                  </a:cubicBezTo>
                  <a:cubicBezTo>
                    <a:pt x="122" y="141"/>
                    <a:pt x="118" y="139"/>
                    <a:pt x="117" y="134"/>
                  </a:cubicBezTo>
                  <a:cubicBezTo>
                    <a:pt x="110" y="112"/>
                    <a:pt x="103" y="89"/>
                    <a:pt x="96" y="66"/>
                  </a:cubicBezTo>
                  <a:cubicBezTo>
                    <a:pt x="96" y="64"/>
                    <a:pt x="95" y="61"/>
                    <a:pt x="94" y="59"/>
                  </a:cubicBezTo>
                  <a:cubicBezTo>
                    <a:pt x="93" y="59"/>
                    <a:pt x="93" y="59"/>
                    <a:pt x="92" y="59"/>
                  </a:cubicBezTo>
                  <a:cubicBezTo>
                    <a:pt x="92" y="63"/>
                    <a:pt x="91" y="68"/>
                    <a:pt x="91" y="72"/>
                  </a:cubicBezTo>
                  <a:cubicBezTo>
                    <a:pt x="91" y="78"/>
                    <a:pt x="95" y="85"/>
                    <a:pt x="84" y="89"/>
                  </a:cubicBezTo>
                  <a:cubicBezTo>
                    <a:pt x="91" y="96"/>
                    <a:pt x="88" y="103"/>
                    <a:pt x="85" y="110"/>
                  </a:cubicBezTo>
                  <a:cubicBezTo>
                    <a:pt x="84" y="114"/>
                    <a:pt x="84" y="118"/>
                    <a:pt x="83" y="121"/>
                  </a:cubicBezTo>
                  <a:cubicBezTo>
                    <a:pt x="82" y="126"/>
                    <a:pt x="80" y="130"/>
                    <a:pt x="74" y="129"/>
                  </a:cubicBezTo>
                  <a:cubicBezTo>
                    <a:pt x="71" y="129"/>
                    <a:pt x="68" y="129"/>
                    <a:pt x="65" y="129"/>
                  </a:cubicBezTo>
                  <a:cubicBezTo>
                    <a:pt x="61" y="139"/>
                    <a:pt x="61" y="139"/>
                    <a:pt x="51" y="138"/>
                  </a:cubicBezTo>
                  <a:cubicBezTo>
                    <a:pt x="44" y="138"/>
                    <a:pt x="40" y="133"/>
                    <a:pt x="39" y="126"/>
                  </a:cubicBezTo>
                  <a:cubicBezTo>
                    <a:pt x="36" y="100"/>
                    <a:pt x="25" y="77"/>
                    <a:pt x="13" y="55"/>
                  </a:cubicBezTo>
                  <a:cubicBezTo>
                    <a:pt x="12" y="54"/>
                    <a:pt x="11" y="52"/>
                    <a:pt x="10" y="50"/>
                  </a:cubicBezTo>
                  <a:cubicBezTo>
                    <a:pt x="0" y="32"/>
                    <a:pt x="1" y="35"/>
                    <a:pt x="14" y="18"/>
                  </a:cubicBezTo>
                  <a:cubicBezTo>
                    <a:pt x="19" y="12"/>
                    <a:pt x="24" y="5"/>
                    <a:pt x="34" y="6"/>
                  </a:cubicBezTo>
                  <a:cubicBezTo>
                    <a:pt x="38" y="6"/>
                    <a:pt x="48" y="13"/>
                    <a:pt x="48" y="17"/>
                  </a:cubicBezTo>
                  <a:cubicBezTo>
                    <a:pt x="48" y="19"/>
                    <a:pt x="47" y="22"/>
                    <a:pt x="45" y="23"/>
                  </a:cubicBezTo>
                  <a:cubicBezTo>
                    <a:pt x="41" y="27"/>
                    <a:pt x="37" y="30"/>
                    <a:pt x="33" y="33"/>
                  </a:cubicBezTo>
                  <a:cubicBezTo>
                    <a:pt x="32" y="35"/>
                    <a:pt x="32" y="38"/>
                    <a:pt x="32" y="40"/>
                  </a:cubicBezTo>
                  <a:cubicBezTo>
                    <a:pt x="34" y="40"/>
                    <a:pt x="36" y="41"/>
                    <a:pt x="38" y="40"/>
                  </a:cubicBezTo>
                  <a:cubicBezTo>
                    <a:pt x="49" y="34"/>
                    <a:pt x="58" y="35"/>
                    <a:pt x="64" y="43"/>
                  </a:cubicBezTo>
                  <a:cubicBezTo>
                    <a:pt x="71" y="51"/>
                    <a:pt x="73" y="65"/>
                    <a:pt x="64" y="73"/>
                  </a:cubicBezTo>
                  <a:cubicBezTo>
                    <a:pt x="60" y="77"/>
                    <a:pt x="55" y="81"/>
                    <a:pt x="50" y="86"/>
                  </a:cubicBezTo>
                  <a:cubicBezTo>
                    <a:pt x="51" y="89"/>
                    <a:pt x="52" y="92"/>
                    <a:pt x="53" y="96"/>
                  </a:cubicBezTo>
                  <a:cubicBezTo>
                    <a:pt x="62" y="92"/>
                    <a:pt x="67" y="82"/>
                    <a:pt x="79" y="86"/>
                  </a:cubicBezTo>
                  <a:cubicBezTo>
                    <a:pt x="71" y="73"/>
                    <a:pt x="75" y="60"/>
                    <a:pt x="78" y="47"/>
                  </a:cubicBezTo>
                  <a:cubicBezTo>
                    <a:pt x="79" y="42"/>
                    <a:pt x="78" y="39"/>
                    <a:pt x="73" y="38"/>
                  </a:cubicBezTo>
                  <a:cubicBezTo>
                    <a:pt x="72" y="38"/>
                    <a:pt x="72" y="38"/>
                    <a:pt x="71" y="38"/>
                  </a:cubicBezTo>
                  <a:cubicBezTo>
                    <a:pt x="60" y="34"/>
                    <a:pt x="59" y="32"/>
                    <a:pt x="68" y="24"/>
                  </a:cubicBezTo>
                  <a:cubicBezTo>
                    <a:pt x="76" y="15"/>
                    <a:pt x="87" y="8"/>
                    <a:pt x="97" y="1"/>
                  </a:cubicBezTo>
                  <a:cubicBezTo>
                    <a:pt x="98" y="0"/>
                    <a:pt x="102" y="0"/>
                    <a:pt x="103" y="1"/>
                  </a:cubicBezTo>
                  <a:cubicBezTo>
                    <a:pt x="106" y="7"/>
                    <a:pt x="108" y="12"/>
                    <a:pt x="110" y="18"/>
                  </a:cubicBezTo>
                  <a:cubicBezTo>
                    <a:pt x="110" y="18"/>
                    <a:pt x="108" y="20"/>
                    <a:pt x="107" y="21"/>
                  </a:cubicBezTo>
                  <a:cubicBezTo>
                    <a:pt x="105" y="23"/>
                    <a:pt x="103" y="25"/>
                    <a:pt x="100" y="27"/>
                  </a:cubicBezTo>
                  <a:cubicBezTo>
                    <a:pt x="100" y="28"/>
                    <a:pt x="100" y="29"/>
                    <a:pt x="100" y="29"/>
                  </a:cubicBezTo>
                  <a:cubicBezTo>
                    <a:pt x="105" y="31"/>
                    <a:pt x="111" y="35"/>
                    <a:pt x="116" y="35"/>
                  </a:cubicBezTo>
                  <a:cubicBezTo>
                    <a:pt x="135" y="32"/>
                    <a:pt x="146" y="51"/>
                    <a:pt x="141" y="68"/>
                  </a:cubicBezTo>
                  <a:cubicBezTo>
                    <a:pt x="140" y="70"/>
                    <a:pt x="139" y="72"/>
                    <a:pt x="139" y="74"/>
                  </a:cubicBezTo>
                  <a:cubicBezTo>
                    <a:pt x="138" y="79"/>
                    <a:pt x="137" y="84"/>
                    <a:pt x="130" y="82"/>
                  </a:cubicBezTo>
                  <a:cubicBezTo>
                    <a:pt x="123" y="81"/>
                    <a:pt x="119" y="78"/>
                    <a:pt x="120" y="71"/>
                  </a:cubicBezTo>
                  <a:cubicBezTo>
                    <a:pt x="120" y="68"/>
                    <a:pt x="120" y="64"/>
                    <a:pt x="121" y="60"/>
                  </a:cubicBezTo>
                  <a:cubicBezTo>
                    <a:pt x="121" y="54"/>
                    <a:pt x="118" y="52"/>
                    <a:pt x="110" y="53"/>
                  </a:cubicBezTo>
                  <a:close/>
                  <a:moveTo>
                    <a:pt x="46" y="71"/>
                  </a:moveTo>
                  <a:cubicBezTo>
                    <a:pt x="49" y="67"/>
                    <a:pt x="51" y="63"/>
                    <a:pt x="53" y="60"/>
                  </a:cubicBezTo>
                  <a:cubicBezTo>
                    <a:pt x="54" y="59"/>
                    <a:pt x="54" y="56"/>
                    <a:pt x="53" y="56"/>
                  </a:cubicBezTo>
                  <a:cubicBezTo>
                    <a:pt x="52" y="55"/>
                    <a:pt x="50" y="55"/>
                    <a:pt x="49" y="56"/>
                  </a:cubicBezTo>
                  <a:cubicBezTo>
                    <a:pt x="44" y="58"/>
                    <a:pt x="43" y="64"/>
                    <a:pt x="46" y="71"/>
                  </a:cubicBezTo>
                  <a:close/>
                  <a:moveTo>
                    <a:pt x="71" y="103"/>
                  </a:moveTo>
                  <a:cubicBezTo>
                    <a:pt x="70" y="102"/>
                    <a:pt x="69" y="102"/>
                    <a:pt x="69" y="102"/>
                  </a:cubicBezTo>
                  <a:cubicBezTo>
                    <a:pt x="66" y="106"/>
                    <a:pt x="64" y="111"/>
                    <a:pt x="62" y="116"/>
                  </a:cubicBezTo>
                  <a:cubicBezTo>
                    <a:pt x="62" y="116"/>
                    <a:pt x="63" y="116"/>
                    <a:pt x="64" y="117"/>
                  </a:cubicBezTo>
                  <a:cubicBezTo>
                    <a:pt x="67" y="113"/>
                    <a:pt x="71" y="109"/>
                    <a:pt x="71" y="103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8673524" y="4187350"/>
              <a:ext cx="702221" cy="914798"/>
            </a:xfrm>
            <a:custGeom>
              <a:avLst/>
              <a:gdLst>
                <a:gd name="T0" fmla="*/ 27 w 172"/>
                <a:gd name="T1" fmla="*/ 100 h 223"/>
                <a:gd name="T2" fmla="*/ 114 w 172"/>
                <a:gd name="T3" fmla="*/ 103 h 223"/>
                <a:gd name="T4" fmla="*/ 96 w 172"/>
                <a:gd name="T5" fmla="*/ 66 h 223"/>
                <a:gd name="T6" fmla="*/ 24 w 172"/>
                <a:gd name="T7" fmla="*/ 94 h 223"/>
                <a:gd name="T8" fmla="*/ 17 w 172"/>
                <a:gd name="T9" fmla="*/ 75 h 223"/>
                <a:gd name="T10" fmla="*/ 20 w 172"/>
                <a:gd name="T11" fmla="*/ 69 h 223"/>
                <a:gd name="T12" fmla="*/ 59 w 172"/>
                <a:gd name="T13" fmla="*/ 27 h 223"/>
                <a:gd name="T14" fmla="*/ 63 w 172"/>
                <a:gd name="T15" fmla="*/ 20 h 223"/>
                <a:gd name="T16" fmla="*/ 5 w 172"/>
                <a:gd name="T17" fmla="*/ 43 h 223"/>
                <a:gd name="T18" fmla="*/ 0 w 172"/>
                <a:gd name="T19" fmla="*/ 31 h 223"/>
                <a:gd name="T20" fmla="*/ 80 w 172"/>
                <a:gd name="T21" fmla="*/ 0 h 223"/>
                <a:gd name="T22" fmla="*/ 88 w 172"/>
                <a:gd name="T23" fmla="*/ 19 h 223"/>
                <a:gd name="T24" fmla="*/ 86 w 172"/>
                <a:gd name="T25" fmla="*/ 25 h 223"/>
                <a:gd name="T26" fmla="*/ 50 w 172"/>
                <a:gd name="T27" fmla="*/ 64 h 223"/>
                <a:gd name="T28" fmla="*/ 44 w 172"/>
                <a:gd name="T29" fmla="*/ 72 h 223"/>
                <a:gd name="T30" fmla="*/ 99 w 172"/>
                <a:gd name="T31" fmla="*/ 51 h 223"/>
                <a:gd name="T32" fmla="*/ 143 w 172"/>
                <a:gd name="T33" fmla="*/ 135 h 223"/>
                <a:gd name="T34" fmla="*/ 115 w 172"/>
                <a:gd name="T35" fmla="*/ 155 h 223"/>
                <a:gd name="T36" fmla="*/ 132 w 172"/>
                <a:gd name="T37" fmla="*/ 180 h 223"/>
                <a:gd name="T38" fmla="*/ 161 w 172"/>
                <a:gd name="T39" fmla="*/ 160 h 223"/>
                <a:gd name="T40" fmla="*/ 172 w 172"/>
                <a:gd name="T41" fmla="*/ 175 h 223"/>
                <a:gd name="T42" fmla="*/ 101 w 172"/>
                <a:gd name="T43" fmla="*/ 223 h 223"/>
                <a:gd name="T44" fmla="*/ 90 w 172"/>
                <a:gd name="T45" fmla="*/ 208 h 223"/>
                <a:gd name="T46" fmla="*/ 123 w 172"/>
                <a:gd name="T47" fmla="*/ 185 h 223"/>
                <a:gd name="T48" fmla="*/ 107 w 172"/>
                <a:gd name="T49" fmla="*/ 160 h 223"/>
                <a:gd name="T50" fmla="*/ 74 w 172"/>
                <a:gd name="T51" fmla="*/ 182 h 223"/>
                <a:gd name="T52" fmla="*/ 63 w 172"/>
                <a:gd name="T53" fmla="*/ 167 h 223"/>
                <a:gd name="T54" fmla="*/ 129 w 172"/>
                <a:gd name="T55" fmla="*/ 122 h 223"/>
                <a:gd name="T56" fmla="*/ 129 w 172"/>
                <a:gd name="T57" fmla="*/ 120 h 223"/>
                <a:gd name="T58" fmla="*/ 48 w 172"/>
                <a:gd name="T59" fmla="*/ 118 h 223"/>
                <a:gd name="T60" fmla="*/ 66 w 172"/>
                <a:gd name="T61" fmla="*/ 152 h 223"/>
                <a:gd name="T62" fmla="*/ 57 w 172"/>
                <a:gd name="T63" fmla="*/ 157 h 223"/>
                <a:gd name="T64" fmla="*/ 27 w 172"/>
                <a:gd name="T65" fmla="*/ 10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223">
                  <a:moveTo>
                    <a:pt x="27" y="100"/>
                  </a:moveTo>
                  <a:cubicBezTo>
                    <a:pt x="57" y="101"/>
                    <a:pt x="85" y="102"/>
                    <a:pt x="114" y="103"/>
                  </a:cubicBezTo>
                  <a:cubicBezTo>
                    <a:pt x="108" y="90"/>
                    <a:pt x="102" y="79"/>
                    <a:pt x="96" y="66"/>
                  </a:cubicBezTo>
                  <a:cubicBezTo>
                    <a:pt x="72" y="76"/>
                    <a:pt x="48" y="85"/>
                    <a:pt x="24" y="94"/>
                  </a:cubicBezTo>
                  <a:cubicBezTo>
                    <a:pt x="22" y="87"/>
                    <a:pt x="19" y="81"/>
                    <a:pt x="17" y="75"/>
                  </a:cubicBezTo>
                  <a:cubicBezTo>
                    <a:pt x="17" y="74"/>
                    <a:pt x="18" y="71"/>
                    <a:pt x="20" y="69"/>
                  </a:cubicBezTo>
                  <a:cubicBezTo>
                    <a:pt x="33" y="55"/>
                    <a:pt x="46" y="41"/>
                    <a:pt x="59" y="27"/>
                  </a:cubicBezTo>
                  <a:cubicBezTo>
                    <a:pt x="61" y="25"/>
                    <a:pt x="62" y="23"/>
                    <a:pt x="63" y="20"/>
                  </a:cubicBezTo>
                  <a:cubicBezTo>
                    <a:pt x="44" y="28"/>
                    <a:pt x="25" y="35"/>
                    <a:pt x="5" y="43"/>
                  </a:cubicBezTo>
                  <a:cubicBezTo>
                    <a:pt x="3" y="39"/>
                    <a:pt x="2" y="35"/>
                    <a:pt x="0" y="31"/>
                  </a:cubicBezTo>
                  <a:cubicBezTo>
                    <a:pt x="27" y="20"/>
                    <a:pt x="53" y="10"/>
                    <a:pt x="80" y="0"/>
                  </a:cubicBezTo>
                  <a:cubicBezTo>
                    <a:pt x="83" y="7"/>
                    <a:pt x="86" y="13"/>
                    <a:pt x="88" y="19"/>
                  </a:cubicBezTo>
                  <a:cubicBezTo>
                    <a:pt x="88" y="21"/>
                    <a:pt x="87" y="23"/>
                    <a:pt x="86" y="25"/>
                  </a:cubicBezTo>
                  <a:cubicBezTo>
                    <a:pt x="74" y="38"/>
                    <a:pt x="62" y="51"/>
                    <a:pt x="50" y="64"/>
                  </a:cubicBezTo>
                  <a:cubicBezTo>
                    <a:pt x="48" y="66"/>
                    <a:pt x="46" y="68"/>
                    <a:pt x="44" y="72"/>
                  </a:cubicBezTo>
                  <a:cubicBezTo>
                    <a:pt x="63" y="65"/>
                    <a:pt x="81" y="58"/>
                    <a:pt x="99" y="51"/>
                  </a:cubicBezTo>
                  <a:cubicBezTo>
                    <a:pt x="113" y="79"/>
                    <a:pt x="128" y="107"/>
                    <a:pt x="143" y="135"/>
                  </a:cubicBezTo>
                  <a:cubicBezTo>
                    <a:pt x="135" y="141"/>
                    <a:pt x="125" y="148"/>
                    <a:pt x="115" y="155"/>
                  </a:cubicBezTo>
                  <a:cubicBezTo>
                    <a:pt x="120" y="163"/>
                    <a:pt x="126" y="171"/>
                    <a:pt x="132" y="180"/>
                  </a:cubicBezTo>
                  <a:cubicBezTo>
                    <a:pt x="142" y="173"/>
                    <a:pt x="151" y="166"/>
                    <a:pt x="161" y="160"/>
                  </a:cubicBezTo>
                  <a:cubicBezTo>
                    <a:pt x="165" y="165"/>
                    <a:pt x="168" y="169"/>
                    <a:pt x="172" y="175"/>
                  </a:cubicBezTo>
                  <a:cubicBezTo>
                    <a:pt x="148" y="191"/>
                    <a:pt x="125" y="207"/>
                    <a:pt x="101" y="223"/>
                  </a:cubicBezTo>
                  <a:cubicBezTo>
                    <a:pt x="97" y="218"/>
                    <a:pt x="94" y="213"/>
                    <a:pt x="90" y="208"/>
                  </a:cubicBezTo>
                  <a:cubicBezTo>
                    <a:pt x="101" y="200"/>
                    <a:pt x="112" y="193"/>
                    <a:pt x="123" y="185"/>
                  </a:cubicBezTo>
                  <a:cubicBezTo>
                    <a:pt x="118" y="177"/>
                    <a:pt x="112" y="169"/>
                    <a:pt x="107" y="160"/>
                  </a:cubicBezTo>
                  <a:cubicBezTo>
                    <a:pt x="95" y="168"/>
                    <a:pt x="85" y="175"/>
                    <a:pt x="74" y="182"/>
                  </a:cubicBezTo>
                  <a:cubicBezTo>
                    <a:pt x="70" y="178"/>
                    <a:pt x="67" y="173"/>
                    <a:pt x="63" y="167"/>
                  </a:cubicBezTo>
                  <a:cubicBezTo>
                    <a:pt x="85" y="152"/>
                    <a:pt x="107" y="137"/>
                    <a:pt x="129" y="122"/>
                  </a:cubicBezTo>
                  <a:cubicBezTo>
                    <a:pt x="129" y="121"/>
                    <a:pt x="129" y="121"/>
                    <a:pt x="129" y="120"/>
                  </a:cubicBezTo>
                  <a:cubicBezTo>
                    <a:pt x="102" y="119"/>
                    <a:pt x="76" y="119"/>
                    <a:pt x="48" y="118"/>
                  </a:cubicBezTo>
                  <a:cubicBezTo>
                    <a:pt x="54" y="130"/>
                    <a:pt x="60" y="141"/>
                    <a:pt x="66" y="152"/>
                  </a:cubicBezTo>
                  <a:cubicBezTo>
                    <a:pt x="63" y="154"/>
                    <a:pt x="60" y="155"/>
                    <a:pt x="57" y="157"/>
                  </a:cubicBezTo>
                  <a:cubicBezTo>
                    <a:pt x="47" y="138"/>
                    <a:pt x="38" y="120"/>
                    <a:pt x="27" y="10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8508715" y="2379252"/>
              <a:ext cx="666393" cy="549356"/>
            </a:xfrm>
            <a:custGeom>
              <a:avLst/>
              <a:gdLst>
                <a:gd name="T0" fmla="*/ 82 w 163"/>
                <a:gd name="T1" fmla="*/ 48 h 134"/>
                <a:gd name="T2" fmla="*/ 86 w 163"/>
                <a:gd name="T3" fmla="*/ 60 h 134"/>
                <a:gd name="T4" fmla="*/ 116 w 163"/>
                <a:gd name="T5" fmla="*/ 88 h 134"/>
                <a:gd name="T6" fmla="*/ 119 w 163"/>
                <a:gd name="T7" fmla="*/ 101 h 134"/>
                <a:gd name="T8" fmla="*/ 106 w 163"/>
                <a:gd name="T9" fmla="*/ 101 h 134"/>
                <a:gd name="T10" fmla="*/ 69 w 163"/>
                <a:gd name="T11" fmla="*/ 74 h 134"/>
                <a:gd name="T12" fmla="*/ 61 w 163"/>
                <a:gd name="T13" fmla="*/ 70 h 134"/>
                <a:gd name="T14" fmla="*/ 50 w 163"/>
                <a:gd name="T15" fmla="*/ 76 h 134"/>
                <a:gd name="T16" fmla="*/ 83 w 163"/>
                <a:gd name="T17" fmla="*/ 96 h 134"/>
                <a:gd name="T18" fmla="*/ 122 w 163"/>
                <a:gd name="T19" fmla="*/ 116 h 134"/>
                <a:gd name="T20" fmla="*/ 123 w 163"/>
                <a:gd name="T21" fmla="*/ 125 h 134"/>
                <a:gd name="T22" fmla="*/ 107 w 163"/>
                <a:gd name="T23" fmla="*/ 127 h 134"/>
                <a:gd name="T24" fmla="*/ 60 w 163"/>
                <a:gd name="T25" fmla="*/ 104 h 134"/>
                <a:gd name="T26" fmla="*/ 56 w 163"/>
                <a:gd name="T27" fmla="*/ 103 h 134"/>
                <a:gd name="T28" fmla="*/ 66 w 163"/>
                <a:gd name="T29" fmla="*/ 115 h 134"/>
                <a:gd name="T30" fmla="*/ 66 w 163"/>
                <a:gd name="T31" fmla="*/ 125 h 134"/>
                <a:gd name="T32" fmla="*/ 53 w 163"/>
                <a:gd name="T33" fmla="*/ 133 h 134"/>
                <a:gd name="T34" fmla="*/ 48 w 163"/>
                <a:gd name="T35" fmla="*/ 133 h 134"/>
                <a:gd name="T36" fmla="*/ 24 w 163"/>
                <a:gd name="T37" fmla="*/ 114 h 134"/>
                <a:gd name="T38" fmla="*/ 25 w 163"/>
                <a:gd name="T39" fmla="*/ 91 h 134"/>
                <a:gd name="T40" fmla="*/ 30 w 163"/>
                <a:gd name="T41" fmla="*/ 86 h 134"/>
                <a:gd name="T42" fmla="*/ 14 w 163"/>
                <a:gd name="T43" fmla="*/ 74 h 134"/>
                <a:gd name="T44" fmla="*/ 7 w 163"/>
                <a:gd name="T45" fmla="*/ 69 h 134"/>
                <a:gd name="T46" fmla="*/ 4 w 163"/>
                <a:gd name="T47" fmla="*/ 59 h 134"/>
                <a:gd name="T48" fmla="*/ 18 w 163"/>
                <a:gd name="T49" fmla="*/ 55 h 134"/>
                <a:gd name="T50" fmla="*/ 36 w 163"/>
                <a:gd name="T51" fmla="*/ 53 h 134"/>
                <a:gd name="T52" fmla="*/ 38 w 163"/>
                <a:gd name="T53" fmla="*/ 48 h 134"/>
                <a:gd name="T54" fmla="*/ 32 w 163"/>
                <a:gd name="T55" fmla="*/ 27 h 134"/>
                <a:gd name="T56" fmla="*/ 29 w 163"/>
                <a:gd name="T57" fmla="*/ 19 h 134"/>
                <a:gd name="T58" fmla="*/ 39 w 163"/>
                <a:gd name="T59" fmla="*/ 1 h 134"/>
                <a:gd name="T60" fmla="*/ 50 w 163"/>
                <a:gd name="T61" fmla="*/ 6 h 134"/>
                <a:gd name="T62" fmla="*/ 54 w 163"/>
                <a:gd name="T63" fmla="*/ 18 h 134"/>
                <a:gd name="T64" fmla="*/ 56 w 163"/>
                <a:gd name="T65" fmla="*/ 34 h 134"/>
                <a:gd name="T66" fmla="*/ 59 w 163"/>
                <a:gd name="T67" fmla="*/ 43 h 134"/>
                <a:gd name="T68" fmla="*/ 61 w 163"/>
                <a:gd name="T69" fmla="*/ 43 h 134"/>
                <a:gd name="T70" fmla="*/ 66 w 163"/>
                <a:gd name="T71" fmla="*/ 24 h 134"/>
                <a:gd name="T72" fmla="*/ 73 w 163"/>
                <a:gd name="T73" fmla="*/ 6 h 134"/>
                <a:gd name="T74" fmla="*/ 86 w 163"/>
                <a:gd name="T75" fmla="*/ 1 h 134"/>
                <a:gd name="T76" fmla="*/ 92 w 163"/>
                <a:gd name="T77" fmla="*/ 10 h 134"/>
                <a:gd name="T78" fmla="*/ 92 w 163"/>
                <a:gd name="T79" fmla="*/ 16 h 134"/>
                <a:gd name="T80" fmla="*/ 96 w 163"/>
                <a:gd name="T81" fmla="*/ 30 h 134"/>
                <a:gd name="T82" fmla="*/ 139 w 163"/>
                <a:gd name="T83" fmla="*/ 59 h 134"/>
                <a:gd name="T84" fmla="*/ 158 w 163"/>
                <a:gd name="T85" fmla="*/ 69 h 134"/>
                <a:gd name="T86" fmla="*/ 160 w 163"/>
                <a:gd name="T87" fmla="*/ 78 h 134"/>
                <a:gd name="T88" fmla="*/ 150 w 163"/>
                <a:gd name="T89" fmla="*/ 84 h 134"/>
                <a:gd name="T90" fmla="*/ 123 w 163"/>
                <a:gd name="T91" fmla="*/ 70 h 134"/>
                <a:gd name="T92" fmla="*/ 87 w 163"/>
                <a:gd name="T93" fmla="*/ 50 h 134"/>
                <a:gd name="T94" fmla="*/ 82 w 163"/>
                <a:gd name="T95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3" h="134">
                  <a:moveTo>
                    <a:pt x="82" y="48"/>
                  </a:moveTo>
                  <a:cubicBezTo>
                    <a:pt x="84" y="53"/>
                    <a:pt x="84" y="57"/>
                    <a:pt x="86" y="60"/>
                  </a:cubicBezTo>
                  <a:cubicBezTo>
                    <a:pt x="94" y="71"/>
                    <a:pt x="105" y="80"/>
                    <a:pt x="116" y="88"/>
                  </a:cubicBezTo>
                  <a:cubicBezTo>
                    <a:pt x="123" y="93"/>
                    <a:pt x="123" y="95"/>
                    <a:pt x="119" y="101"/>
                  </a:cubicBezTo>
                  <a:cubicBezTo>
                    <a:pt x="115" y="105"/>
                    <a:pt x="111" y="105"/>
                    <a:pt x="106" y="101"/>
                  </a:cubicBezTo>
                  <a:cubicBezTo>
                    <a:pt x="94" y="92"/>
                    <a:pt x="82" y="83"/>
                    <a:pt x="69" y="74"/>
                  </a:cubicBezTo>
                  <a:cubicBezTo>
                    <a:pt x="67" y="73"/>
                    <a:pt x="64" y="72"/>
                    <a:pt x="61" y="70"/>
                  </a:cubicBezTo>
                  <a:cubicBezTo>
                    <a:pt x="56" y="67"/>
                    <a:pt x="53" y="69"/>
                    <a:pt x="50" y="76"/>
                  </a:cubicBezTo>
                  <a:cubicBezTo>
                    <a:pt x="61" y="83"/>
                    <a:pt x="72" y="90"/>
                    <a:pt x="83" y="96"/>
                  </a:cubicBezTo>
                  <a:cubicBezTo>
                    <a:pt x="96" y="103"/>
                    <a:pt x="109" y="109"/>
                    <a:pt x="122" y="116"/>
                  </a:cubicBezTo>
                  <a:cubicBezTo>
                    <a:pt x="128" y="118"/>
                    <a:pt x="128" y="121"/>
                    <a:pt x="123" y="125"/>
                  </a:cubicBezTo>
                  <a:cubicBezTo>
                    <a:pt x="118" y="129"/>
                    <a:pt x="114" y="131"/>
                    <a:pt x="107" y="127"/>
                  </a:cubicBezTo>
                  <a:cubicBezTo>
                    <a:pt x="92" y="119"/>
                    <a:pt x="76" y="112"/>
                    <a:pt x="60" y="104"/>
                  </a:cubicBezTo>
                  <a:cubicBezTo>
                    <a:pt x="59" y="104"/>
                    <a:pt x="58" y="104"/>
                    <a:pt x="56" y="103"/>
                  </a:cubicBezTo>
                  <a:cubicBezTo>
                    <a:pt x="60" y="108"/>
                    <a:pt x="63" y="111"/>
                    <a:pt x="66" y="115"/>
                  </a:cubicBezTo>
                  <a:cubicBezTo>
                    <a:pt x="69" y="119"/>
                    <a:pt x="69" y="122"/>
                    <a:pt x="66" y="125"/>
                  </a:cubicBezTo>
                  <a:cubicBezTo>
                    <a:pt x="62" y="128"/>
                    <a:pt x="57" y="131"/>
                    <a:pt x="53" y="133"/>
                  </a:cubicBezTo>
                  <a:cubicBezTo>
                    <a:pt x="52" y="134"/>
                    <a:pt x="49" y="134"/>
                    <a:pt x="48" y="133"/>
                  </a:cubicBezTo>
                  <a:cubicBezTo>
                    <a:pt x="40" y="127"/>
                    <a:pt x="31" y="121"/>
                    <a:pt x="24" y="114"/>
                  </a:cubicBezTo>
                  <a:cubicBezTo>
                    <a:pt x="17" y="106"/>
                    <a:pt x="18" y="99"/>
                    <a:pt x="25" y="91"/>
                  </a:cubicBezTo>
                  <a:cubicBezTo>
                    <a:pt x="27" y="89"/>
                    <a:pt x="28" y="88"/>
                    <a:pt x="30" y="86"/>
                  </a:cubicBezTo>
                  <a:cubicBezTo>
                    <a:pt x="25" y="82"/>
                    <a:pt x="19" y="78"/>
                    <a:pt x="14" y="74"/>
                  </a:cubicBezTo>
                  <a:cubicBezTo>
                    <a:pt x="12" y="72"/>
                    <a:pt x="9" y="71"/>
                    <a:pt x="7" y="69"/>
                  </a:cubicBezTo>
                  <a:cubicBezTo>
                    <a:pt x="4" y="66"/>
                    <a:pt x="0" y="63"/>
                    <a:pt x="4" y="59"/>
                  </a:cubicBezTo>
                  <a:cubicBezTo>
                    <a:pt x="7" y="53"/>
                    <a:pt x="14" y="51"/>
                    <a:pt x="18" y="55"/>
                  </a:cubicBezTo>
                  <a:cubicBezTo>
                    <a:pt x="25" y="62"/>
                    <a:pt x="30" y="55"/>
                    <a:pt x="36" y="53"/>
                  </a:cubicBezTo>
                  <a:cubicBezTo>
                    <a:pt x="37" y="53"/>
                    <a:pt x="38" y="50"/>
                    <a:pt x="38" y="48"/>
                  </a:cubicBezTo>
                  <a:cubicBezTo>
                    <a:pt x="36" y="41"/>
                    <a:pt x="34" y="34"/>
                    <a:pt x="32" y="27"/>
                  </a:cubicBezTo>
                  <a:cubicBezTo>
                    <a:pt x="31" y="25"/>
                    <a:pt x="29" y="22"/>
                    <a:pt x="29" y="19"/>
                  </a:cubicBezTo>
                  <a:cubicBezTo>
                    <a:pt x="26" y="10"/>
                    <a:pt x="30" y="3"/>
                    <a:pt x="39" y="1"/>
                  </a:cubicBezTo>
                  <a:cubicBezTo>
                    <a:pt x="42" y="0"/>
                    <a:pt x="47" y="3"/>
                    <a:pt x="50" y="6"/>
                  </a:cubicBezTo>
                  <a:cubicBezTo>
                    <a:pt x="52" y="9"/>
                    <a:pt x="53" y="14"/>
                    <a:pt x="54" y="18"/>
                  </a:cubicBezTo>
                  <a:cubicBezTo>
                    <a:pt x="55" y="23"/>
                    <a:pt x="55" y="29"/>
                    <a:pt x="56" y="34"/>
                  </a:cubicBezTo>
                  <a:cubicBezTo>
                    <a:pt x="56" y="37"/>
                    <a:pt x="58" y="40"/>
                    <a:pt x="59" y="43"/>
                  </a:cubicBezTo>
                  <a:cubicBezTo>
                    <a:pt x="60" y="43"/>
                    <a:pt x="61" y="43"/>
                    <a:pt x="61" y="43"/>
                  </a:cubicBezTo>
                  <a:cubicBezTo>
                    <a:pt x="63" y="37"/>
                    <a:pt x="64" y="30"/>
                    <a:pt x="66" y="24"/>
                  </a:cubicBezTo>
                  <a:cubicBezTo>
                    <a:pt x="68" y="18"/>
                    <a:pt x="70" y="12"/>
                    <a:pt x="73" y="6"/>
                  </a:cubicBezTo>
                  <a:cubicBezTo>
                    <a:pt x="75" y="0"/>
                    <a:pt x="82" y="1"/>
                    <a:pt x="86" y="1"/>
                  </a:cubicBezTo>
                  <a:cubicBezTo>
                    <a:pt x="91" y="1"/>
                    <a:pt x="93" y="5"/>
                    <a:pt x="92" y="10"/>
                  </a:cubicBezTo>
                  <a:cubicBezTo>
                    <a:pt x="92" y="12"/>
                    <a:pt x="92" y="14"/>
                    <a:pt x="92" y="16"/>
                  </a:cubicBezTo>
                  <a:cubicBezTo>
                    <a:pt x="89" y="22"/>
                    <a:pt x="91" y="27"/>
                    <a:pt x="96" y="30"/>
                  </a:cubicBezTo>
                  <a:cubicBezTo>
                    <a:pt x="110" y="40"/>
                    <a:pt x="124" y="49"/>
                    <a:pt x="139" y="59"/>
                  </a:cubicBezTo>
                  <a:cubicBezTo>
                    <a:pt x="145" y="62"/>
                    <a:pt x="151" y="65"/>
                    <a:pt x="158" y="69"/>
                  </a:cubicBezTo>
                  <a:cubicBezTo>
                    <a:pt x="162" y="71"/>
                    <a:pt x="163" y="74"/>
                    <a:pt x="160" y="78"/>
                  </a:cubicBezTo>
                  <a:cubicBezTo>
                    <a:pt x="158" y="82"/>
                    <a:pt x="156" y="87"/>
                    <a:pt x="150" y="84"/>
                  </a:cubicBezTo>
                  <a:cubicBezTo>
                    <a:pt x="141" y="80"/>
                    <a:pt x="132" y="75"/>
                    <a:pt x="123" y="70"/>
                  </a:cubicBezTo>
                  <a:cubicBezTo>
                    <a:pt x="111" y="63"/>
                    <a:pt x="99" y="56"/>
                    <a:pt x="87" y="50"/>
                  </a:cubicBezTo>
                  <a:cubicBezTo>
                    <a:pt x="86" y="49"/>
                    <a:pt x="85" y="49"/>
                    <a:pt x="82" y="4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13448144" y="2379252"/>
              <a:ext cx="613847" cy="661617"/>
            </a:xfrm>
            <a:custGeom>
              <a:avLst/>
              <a:gdLst>
                <a:gd name="T0" fmla="*/ 96 w 150"/>
                <a:gd name="T1" fmla="*/ 49 h 161"/>
                <a:gd name="T2" fmla="*/ 103 w 150"/>
                <a:gd name="T3" fmla="*/ 47 h 161"/>
                <a:gd name="T4" fmla="*/ 125 w 150"/>
                <a:gd name="T5" fmla="*/ 51 h 161"/>
                <a:gd name="T6" fmla="*/ 134 w 150"/>
                <a:gd name="T7" fmla="*/ 52 h 161"/>
                <a:gd name="T8" fmla="*/ 147 w 150"/>
                <a:gd name="T9" fmla="*/ 55 h 161"/>
                <a:gd name="T10" fmla="*/ 147 w 150"/>
                <a:gd name="T11" fmla="*/ 79 h 161"/>
                <a:gd name="T12" fmla="*/ 146 w 150"/>
                <a:gd name="T13" fmla="*/ 86 h 161"/>
                <a:gd name="T14" fmla="*/ 149 w 150"/>
                <a:gd name="T15" fmla="*/ 98 h 161"/>
                <a:gd name="T16" fmla="*/ 133 w 150"/>
                <a:gd name="T17" fmla="*/ 109 h 161"/>
                <a:gd name="T18" fmla="*/ 124 w 150"/>
                <a:gd name="T19" fmla="*/ 104 h 161"/>
                <a:gd name="T20" fmla="*/ 111 w 150"/>
                <a:gd name="T21" fmla="*/ 104 h 161"/>
                <a:gd name="T22" fmla="*/ 105 w 150"/>
                <a:gd name="T23" fmla="*/ 104 h 161"/>
                <a:gd name="T24" fmla="*/ 93 w 150"/>
                <a:gd name="T25" fmla="*/ 99 h 161"/>
                <a:gd name="T26" fmla="*/ 96 w 150"/>
                <a:gd name="T27" fmla="*/ 108 h 161"/>
                <a:gd name="T28" fmla="*/ 95 w 150"/>
                <a:gd name="T29" fmla="*/ 115 h 161"/>
                <a:gd name="T30" fmla="*/ 88 w 150"/>
                <a:gd name="T31" fmla="*/ 115 h 161"/>
                <a:gd name="T32" fmla="*/ 77 w 150"/>
                <a:gd name="T33" fmla="*/ 109 h 161"/>
                <a:gd name="T34" fmla="*/ 65 w 150"/>
                <a:gd name="T35" fmla="*/ 116 h 161"/>
                <a:gd name="T36" fmla="*/ 64 w 150"/>
                <a:gd name="T37" fmla="*/ 136 h 161"/>
                <a:gd name="T38" fmla="*/ 73 w 150"/>
                <a:gd name="T39" fmla="*/ 141 h 161"/>
                <a:gd name="T40" fmla="*/ 78 w 150"/>
                <a:gd name="T41" fmla="*/ 147 h 161"/>
                <a:gd name="T42" fmla="*/ 70 w 150"/>
                <a:gd name="T43" fmla="*/ 159 h 161"/>
                <a:gd name="T44" fmla="*/ 57 w 150"/>
                <a:gd name="T45" fmla="*/ 154 h 161"/>
                <a:gd name="T46" fmla="*/ 43 w 150"/>
                <a:gd name="T47" fmla="*/ 116 h 161"/>
                <a:gd name="T48" fmla="*/ 47 w 150"/>
                <a:gd name="T49" fmla="*/ 106 h 161"/>
                <a:gd name="T50" fmla="*/ 32 w 150"/>
                <a:gd name="T51" fmla="*/ 104 h 161"/>
                <a:gd name="T52" fmla="*/ 25 w 150"/>
                <a:gd name="T53" fmla="*/ 98 h 161"/>
                <a:gd name="T54" fmla="*/ 25 w 150"/>
                <a:gd name="T55" fmla="*/ 86 h 161"/>
                <a:gd name="T56" fmla="*/ 31 w 150"/>
                <a:gd name="T57" fmla="*/ 84 h 161"/>
                <a:gd name="T58" fmla="*/ 57 w 150"/>
                <a:gd name="T59" fmla="*/ 89 h 161"/>
                <a:gd name="T60" fmla="*/ 63 w 150"/>
                <a:gd name="T61" fmla="*/ 90 h 161"/>
                <a:gd name="T62" fmla="*/ 69 w 150"/>
                <a:gd name="T63" fmla="*/ 73 h 161"/>
                <a:gd name="T64" fmla="*/ 82 w 150"/>
                <a:gd name="T65" fmla="*/ 81 h 161"/>
                <a:gd name="T66" fmla="*/ 90 w 150"/>
                <a:gd name="T67" fmla="*/ 71 h 161"/>
                <a:gd name="T68" fmla="*/ 77 w 150"/>
                <a:gd name="T69" fmla="*/ 61 h 161"/>
                <a:gd name="T70" fmla="*/ 63 w 150"/>
                <a:gd name="T71" fmla="*/ 47 h 161"/>
                <a:gd name="T72" fmla="*/ 43 w 150"/>
                <a:gd name="T73" fmla="*/ 60 h 161"/>
                <a:gd name="T74" fmla="*/ 14 w 150"/>
                <a:gd name="T75" fmla="*/ 81 h 161"/>
                <a:gd name="T76" fmla="*/ 7 w 150"/>
                <a:gd name="T77" fmla="*/ 83 h 161"/>
                <a:gd name="T78" fmla="*/ 1 w 150"/>
                <a:gd name="T79" fmla="*/ 74 h 161"/>
                <a:gd name="T80" fmla="*/ 8 w 150"/>
                <a:gd name="T81" fmla="*/ 62 h 161"/>
                <a:gd name="T82" fmla="*/ 62 w 150"/>
                <a:gd name="T83" fmla="*/ 28 h 161"/>
                <a:gd name="T84" fmla="*/ 70 w 150"/>
                <a:gd name="T85" fmla="*/ 22 h 161"/>
                <a:gd name="T86" fmla="*/ 94 w 150"/>
                <a:gd name="T87" fmla="*/ 29 h 161"/>
                <a:gd name="T88" fmla="*/ 103 w 150"/>
                <a:gd name="T89" fmla="*/ 26 h 161"/>
                <a:gd name="T90" fmla="*/ 92 w 150"/>
                <a:gd name="T91" fmla="*/ 17 h 161"/>
                <a:gd name="T92" fmla="*/ 88 w 150"/>
                <a:gd name="T93" fmla="*/ 5 h 161"/>
                <a:gd name="T94" fmla="*/ 99 w 150"/>
                <a:gd name="T95" fmla="*/ 1 h 161"/>
                <a:gd name="T96" fmla="*/ 128 w 150"/>
                <a:gd name="T97" fmla="*/ 20 h 161"/>
                <a:gd name="T98" fmla="*/ 116 w 150"/>
                <a:gd name="T99" fmla="*/ 42 h 161"/>
                <a:gd name="T100" fmla="*/ 102 w 150"/>
                <a:gd name="T101" fmla="*/ 43 h 161"/>
                <a:gd name="T102" fmla="*/ 94 w 150"/>
                <a:gd name="T103" fmla="*/ 46 h 161"/>
                <a:gd name="T104" fmla="*/ 96 w 150"/>
                <a:gd name="T105" fmla="*/ 49 h 161"/>
                <a:gd name="T106" fmla="*/ 132 w 150"/>
                <a:gd name="T107" fmla="*/ 91 h 161"/>
                <a:gd name="T108" fmla="*/ 97 w 150"/>
                <a:gd name="T109" fmla="*/ 72 h 161"/>
                <a:gd name="T110" fmla="*/ 109 w 150"/>
                <a:gd name="T111" fmla="*/ 82 h 161"/>
                <a:gd name="T112" fmla="*/ 132 w 150"/>
                <a:gd name="T113" fmla="*/ 91 h 161"/>
                <a:gd name="T114" fmla="*/ 86 w 150"/>
                <a:gd name="T115" fmla="*/ 34 h 161"/>
                <a:gd name="T116" fmla="*/ 72 w 150"/>
                <a:gd name="T117" fmla="*/ 44 h 161"/>
                <a:gd name="T118" fmla="*/ 86 w 150"/>
                <a:gd name="T119" fmla="*/ 3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0" h="161">
                  <a:moveTo>
                    <a:pt x="96" y="49"/>
                  </a:moveTo>
                  <a:cubicBezTo>
                    <a:pt x="98" y="48"/>
                    <a:pt x="101" y="48"/>
                    <a:pt x="103" y="47"/>
                  </a:cubicBezTo>
                  <a:cubicBezTo>
                    <a:pt x="112" y="43"/>
                    <a:pt x="119" y="46"/>
                    <a:pt x="125" y="51"/>
                  </a:cubicBezTo>
                  <a:cubicBezTo>
                    <a:pt x="128" y="54"/>
                    <a:pt x="131" y="54"/>
                    <a:pt x="134" y="52"/>
                  </a:cubicBezTo>
                  <a:cubicBezTo>
                    <a:pt x="140" y="48"/>
                    <a:pt x="143" y="49"/>
                    <a:pt x="147" y="55"/>
                  </a:cubicBezTo>
                  <a:cubicBezTo>
                    <a:pt x="150" y="63"/>
                    <a:pt x="150" y="71"/>
                    <a:pt x="147" y="79"/>
                  </a:cubicBezTo>
                  <a:cubicBezTo>
                    <a:pt x="146" y="81"/>
                    <a:pt x="146" y="84"/>
                    <a:pt x="146" y="86"/>
                  </a:cubicBezTo>
                  <a:cubicBezTo>
                    <a:pt x="147" y="90"/>
                    <a:pt x="149" y="94"/>
                    <a:pt x="149" y="98"/>
                  </a:cubicBezTo>
                  <a:cubicBezTo>
                    <a:pt x="150" y="109"/>
                    <a:pt x="142" y="113"/>
                    <a:pt x="133" y="109"/>
                  </a:cubicBezTo>
                  <a:cubicBezTo>
                    <a:pt x="130" y="107"/>
                    <a:pt x="127" y="106"/>
                    <a:pt x="124" y="104"/>
                  </a:cubicBezTo>
                  <a:cubicBezTo>
                    <a:pt x="120" y="102"/>
                    <a:pt x="116" y="100"/>
                    <a:pt x="111" y="104"/>
                  </a:cubicBezTo>
                  <a:cubicBezTo>
                    <a:pt x="110" y="105"/>
                    <a:pt x="107" y="104"/>
                    <a:pt x="105" y="104"/>
                  </a:cubicBezTo>
                  <a:cubicBezTo>
                    <a:pt x="101" y="103"/>
                    <a:pt x="98" y="101"/>
                    <a:pt x="93" y="99"/>
                  </a:cubicBezTo>
                  <a:cubicBezTo>
                    <a:pt x="95" y="103"/>
                    <a:pt x="96" y="105"/>
                    <a:pt x="96" y="108"/>
                  </a:cubicBezTo>
                  <a:cubicBezTo>
                    <a:pt x="97" y="110"/>
                    <a:pt x="96" y="113"/>
                    <a:pt x="95" y="115"/>
                  </a:cubicBezTo>
                  <a:cubicBezTo>
                    <a:pt x="94" y="116"/>
                    <a:pt x="90" y="116"/>
                    <a:pt x="88" y="115"/>
                  </a:cubicBezTo>
                  <a:cubicBezTo>
                    <a:pt x="84" y="114"/>
                    <a:pt x="81" y="111"/>
                    <a:pt x="77" y="109"/>
                  </a:cubicBezTo>
                  <a:cubicBezTo>
                    <a:pt x="73" y="111"/>
                    <a:pt x="69" y="113"/>
                    <a:pt x="65" y="116"/>
                  </a:cubicBezTo>
                  <a:cubicBezTo>
                    <a:pt x="55" y="121"/>
                    <a:pt x="55" y="129"/>
                    <a:pt x="64" y="136"/>
                  </a:cubicBezTo>
                  <a:cubicBezTo>
                    <a:pt x="67" y="138"/>
                    <a:pt x="70" y="140"/>
                    <a:pt x="73" y="141"/>
                  </a:cubicBezTo>
                  <a:cubicBezTo>
                    <a:pt x="78" y="141"/>
                    <a:pt x="79" y="143"/>
                    <a:pt x="78" y="147"/>
                  </a:cubicBezTo>
                  <a:cubicBezTo>
                    <a:pt x="77" y="152"/>
                    <a:pt x="76" y="157"/>
                    <a:pt x="70" y="159"/>
                  </a:cubicBezTo>
                  <a:cubicBezTo>
                    <a:pt x="65" y="161"/>
                    <a:pt x="61" y="158"/>
                    <a:pt x="57" y="154"/>
                  </a:cubicBezTo>
                  <a:cubicBezTo>
                    <a:pt x="47" y="143"/>
                    <a:pt x="39" y="132"/>
                    <a:pt x="43" y="116"/>
                  </a:cubicBezTo>
                  <a:cubicBezTo>
                    <a:pt x="44" y="113"/>
                    <a:pt x="45" y="110"/>
                    <a:pt x="47" y="106"/>
                  </a:cubicBezTo>
                  <a:cubicBezTo>
                    <a:pt x="42" y="105"/>
                    <a:pt x="37" y="105"/>
                    <a:pt x="32" y="104"/>
                  </a:cubicBezTo>
                  <a:cubicBezTo>
                    <a:pt x="29" y="103"/>
                    <a:pt x="26" y="100"/>
                    <a:pt x="25" y="98"/>
                  </a:cubicBezTo>
                  <a:cubicBezTo>
                    <a:pt x="24" y="94"/>
                    <a:pt x="24" y="90"/>
                    <a:pt x="25" y="86"/>
                  </a:cubicBezTo>
                  <a:cubicBezTo>
                    <a:pt x="25" y="85"/>
                    <a:pt x="29" y="84"/>
                    <a:pt x="31" y="84"/>
                  </a:cubicBezTo>
                  <a:cubicBezTo>
                    <a:pt x="40" y="85"/>
                    <a:pt x="49" y="87"/>
                    <a:pt x="57" y="89"/>
                  </a:cubicBezTo>
                  <a:cubicBezTo>
                    <a:pt x="59" y="89"/>
                    <a:pt x="60" y="89"/>
                    <a:pt x="63" y="90"/>
                  </a:cubicBezTo>
                  <a:cubicBezTo>
                    <a:pt x="62" y="83"/>
                    <a:pt x="61" y="76"/>
                    <a:pt x="69" y="73"/>
                  </a:cubicBezTo>
                  <a:cubicBezTo>
                    <a:pt x="76" y="71"/>
                    <a:pt x="78" y="79"/>
                    <a:pt x="82" y="81"/>
                  </a:cubicBezTo>
                  <a:cubicBezTo>
                    <a:pt x="84" y="78"/>
                    <a:pt x="87" y="74"/>
                    <a:pt x="90" y="71"/>
                  </a:cubicBezTo>
                  <a:cubicBezTo>
                    <a:pt x="87" y="67"/>
                    <a:pt x="84" y="63"/>
                    <a:pt x="77" y="61"/>
                  </a:cubicBezTo>
                  <a:cubicBezTo>
                    <a:pt x="72" y="59"/>
                    <a:pt x="69" y="52"/>
                    <a:pt x="63" y="47"/>
                  </a:cubicBezTo>
                  <a:cubicBezTo>
                    <a:pt x="57" y="51"/>
                    <a:pt x="50" y="56"/>
                    <a:pt x="43" y="60"/>
                  </a:cubicBezTo>
                  <a:cubicBezTo>
                    <a:pt x="33" y="67"/>
                    <a:pt x="24" y="75"/>
                    <a:pt x="14" y="81"/>
                  </a:cubicBezTo>
                  <a:cubicBezTo>
                    <a:pt x="12" y="83"/>
                    <a:pt x="8" y="84"/>
                    <a:pt x="7" y="83"/>
                  </a:cubicBezTo>
                  <a:cubicBezTo>
                    <a:pt x="4" y="81"/>
                    <a:pt x="1" y="77"/>
                    <a:pt x="1" y="74"/>
                  </a:cubicBezTo>
                  <a:cubicBezTo>
                    <a:pt x="0" y="69"/>
                    <a:pt x="4" y="65"/>
                    <a:pt x="8" y="62"/>
                  </a:cubicBezTo>
                  <a:cubicBezTo>
                    <a:pt x="26" y="51"/>
                    <a:pt x="44" y="40"/>
                    <a:pt x="62" y="28"/>
                  </a:cubicBezTo>
                  <a:cubicBezTo>
                    <a:pt x="65" y="27"/>
                    <a:pt x="68" y="25"/>
                    <a:pt x="70" y="22"/>
                  </a:cubicBezTo>
                  <a:cubicBezTo>
                    <a:pt x="82" y="12"/>
                    <a:pt x="88" y="14"/>
                    <a:pt x="94" y="29"/>
                  </a:cubicBezTo>
                  <a:cubicBezTo>
                    <a:pt x="96" y="28"/>
                    <a:pt x="99" y="27"/>
                    <a:pt x="103" y="26"/>
                  </a:cubicBezTo>
                  <a:cubicBezTo>
                    <a:pt x="99" y="22"/>
                    <a:pt x="96" y="19"/>
                    <a:pt x="92" y="17"/>
                  </a:cubicBezTo>
                  <a:cubicBezTo>
                    <a:pt x="88" y="14"/>
                    <a:pt x="86" y="10"/>
                    <a:pt x="88" y="5"/>
                  </a:cubicBezTo>
                  <a:cubicBezTo>
                    <a:pt x="90" y="0"/>
                    <a:pt x="95" y="0"/>
                    <a:pt x="99" y="1"/>
                  </a:cubicBezTo>
                  <a:cubicBezTo>
                    <a:pt x="111" y="4"/>
                    <a:pt x="120" y="12"/>
                    <a:pt x="128" y="20"/>
                  </a:cubicBezTo>
                  <a:cubicBezTo>
                    <a:pt x="135" y="27"/>
                    <a:pt x="127" y="40"/>
                    <a:pt x="116" y="42"/>
                  </a:cubicBezTo>
                  <a:cubicBezTo>
                    <a:pt x="112" y="43"/>
                    <a:pt x="107" y="43"/>
                    <a:pt x="102" y="43"/>
                  </a:cubicBezTo>
                  <a:cubicBezTo>
                    <a:pt x="99" y="44"/>
                    <a:pt x="97" y="45"/>
                    <a:pt x="94" y="46"/>
                  </a:cubicBezTo>
                  <a:cubicBezTo>
                    <a:pt x="95" y="47"/>
                    <a:pt x="95" y="48"/>
                    <a:pt x="96" y="49"/>
                  </a:cubicBezTo>
                  <a:close/>
                  <a:moveTo>
                    <a:pt x="132" y="91"/>
                  </a:moveTo>
                  <a:cubicBezTo>
                    <a:pt x="126" y="75"/>
                    <a:pt x="109" y="67"/>
                    <a:pt x="97" y="72"/>
                  </a:cubicBezTo>
                  <a:cubicBezTo>
                    <a:pt x="101" y="75"/>
                    <a:pt x="106" y="77"/>
                    <a:pt x="109" y="82"/>
                  </a:cubicBezTo>
                  <a:cubicBezTo>
                    <a:pt x="114" y="92"/>
                    <a:pt x="123" y="92"/>
                    <a:pt x="132" y="91"/>
                  </a:cubicBezTo>
                  <a:close/>
                  <a:moveTo>
                    <a:pt x="86" y="34"/>
                  </a:moveTo>
                  <a:cubicBezTo>
                    <a:pt x="81" y="37"/>
                    <a:pt x="77" y="40"/>
                    <a:pt x="72" y="44"/>
                  </a:cubicBezTo>
                  <a:cubicBezTo>
                    <a:pt x="79" y="48"/>
                    <a:pt x="81" y="47"/>
                    <a:pt x="86" y="34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11291324" y="5744654"/>
              <a:ext cx="826422" cy="451428"/>
            </a:xfrm>
            <a:custGeom>
              <a:avLst/>
              <a:gdLst>
                <a:gd name="T0" fmla="*/ 139 w 202"/>
                <a:gd name="T1" fmla="*/ 82 h 110"/>
                <a:gd name="T2" fmla="*/ 171 w 202"/>
                <a:gd name="T3" fmla="*/ 77 h 110"/>
                <a:gd name="T4" fmla="*/ 179 w 202"/>
                <a:gd name="T5" fmla="*/ 57 h 110"/>
                <a:gd name="T6" fmla="*/ 170 w 202"/>
                <a:gd name="T7" fmla="*/ 50 h 110"/>
                <a:gd name="T8" fmla="*/ 153 w 202"/>
                <a:gd name="T9" fmla="*/ 49 h 110"/>
                <a:gd name="T10" fmla="*/ 130 w 202"/>
                <a:gd name="T11" fmla="*/ 45 h 110"/>
                <a:gd name="T12" fmla="*/ 109 w 202"/>
                <a:gd name="T13" fmla="*/ 62 h 110"/>
                <a:gd name="T14" fmla="*/ 139 w 202"/>
                <a:gd name="T15" fmla="*/ 96 h 110"/>
                <a:gd name="T16" fmla="*/ 120 w 202"/>
                <a:gd name="T17" fmla="*/ 99 h 110"/>
                <a:gd name="T18" fmla="*/ 114 w 202"/>
                <a:gd name="T19" fmla="*/ 96 h 110"/>
                <a:gd name="T20" fmla="*/ 91 w 202"/>
                <a:gd name="T21" fmla="*/ 66 h 110"/>
                <a:gd name="T22" fmla="*/ 84 w 202"/>
                <a:gd name="T23" fmla="*/ 60 h 110"/>
                <a:gd name="T24" fmla="*/ 88 w 202"/>
                <a:gd name="T25" fmla="*/ 88 h 110"/>
                <a:gd name="T26" fmla="*/ 89 w 202"/>
                <a:gd name="T27" fmla="*/ 93 h 110"/>
                <a:gd name="T28" fmla="*/ 80 w 202"/>
                <a:gd name="T29" fmla="*/ 106 h 110"/>
                <a:gd name="T30" fmla="*/ 71 w 202"/>
                <a:gd name="T31" fmla="*/ 99 h 110"/>
                <a:gd name="T32" fmla="*/ 62 w 202"/>
                <a:gd name="T33" fmla="*/ 40 h 110"/>
                <a:gd name="T34" fmla="*/ 51 w 202"/>
                <a:gd name="T35" fmla="*/ 32 h 110"/>
                <a:gd name="T36" fmla="*/ 28 w 202"/>
                <a:gd name="T37" fmla="*/ 33 h 110"/>
                <a:gd name="T38" fmla="*/ 20 w 202"/>
                <a:gd name="T39" fmla="*/ 41 h 110"/>
                <a:gd name="T40" fmla="*/ 21 w 202"/>
                <a:gd name="T41" fmla="*/ 52 h 110"/>
                <a:gd name="T42" fmla="*/ 29 w 202"/>
                <a:gd name="T43" fmla="*/ 59 h 110"/>
                <a:gd name="T44" fmla="*/ 54 w 202"/>
                <a:gd name="T45" fmla="*/ 58 h 110"/>
                <a:gd name="T46" fmla="*/ 55 w 202"/>
                <a:gd name="T47" fmla="*/ 68 h 110"/>
                <a:gd name="T48" fmla="*/ 28 w 202"/>
                <a:gd name="T49" fmla="*/ 69 h 110"/>
                <a:gd name="T50" fmla="*/ 22 w 202"/>
                <a:gd name="T51" fmla="*/ 76 h 110"/>
                <a:gd name="T52" fmla="*/ 23 w 202"/>
                <a:gd name="T53" fmla="*/ 99 h 110"/>
                <a:gd name="T54" fmla="*/ 62 w 202"/>
                <a:gd name="T55" fmla="*/ 98 h 110"/>
                <a:gd name="T56" fmla="*/ 56 w 202"/>
                <a:gd name="T57" fmla="*/ 108 h 110"/>
                <a:gd name="T58" fmla="*/ 5 w 202"/>
                <a:gd name="T59" fmla="*/ 110 h 110"/>
                <a:gd name="T60" fmla="*/ 3 w 202"/>
                <a:gd name="T61" fmla="*/ 79 h 110"/>
                <a:gd name="T62" fmla="*/ 1 w 202"/>
                <a:gd name="T63" fmla="*/ 30 h 110"/>
                <a:gd name="T64" fmla="*/ 6 w 202"/>
                <a:gd name="T65" fmla="*/ 24 h 110"/>
                <a:gd name="T66" fmla="*/ 99 w 202"/>
                <a:gd name="T67" fmla="*/ 15 h 110"/>
                <a:gd name="T68" fmla="*/ 125 w 202"/>
                <a:gd name="T69" fmla="*/ 23 h 110"/>
                <a:gd name="T70" fmla="*/ 175 w 202"/>
                <a:gd name="T71" fmla="*/ 0 h 110"/>
                <a:gd name="T72" fmla="*/ 185 w 202"/>
                <a:gd name="T73" fmla="*/ 8 h 110"/>
                <a:gd name="T74" fmla="*/ 184 w 202"/>
                <a:gd name="T75" fmla="*/ 10 h 110"/>
                <a:gd name="T76" fmla="*/ 177 w 202"/>
                <a:gd name="T77" fmla="*/ 10 h 110"/>
                <a:gd name="T78" fmla="*/ 151 w 202"/>
                <a:gd name="T79" fmla="*/ 16 h 110"/>
                <a:gd name="T80" fmla="*/ 146 w 202"/>
                <a:gd name="T81" fmla="*/ 26 h 110"/>
                <a:gd name="T82" fmla="*/ 154 w 202"/>
                <a:gd name="T83" fmla="*/ 32 h 110"/>
                <a:gd name="T84" fmla="*/ 178 w 202"/>
                <a:gd name="T85" fmla="*/ 33 h 110"/>
                <a:gd name="T86" fmla="*/ 200 w 202"/>
                <a:gd name="T87" fmla="*/ 53 h 110"/>
                <a:gd name="T88" fmla="*/ 188 w 202"/>
                <a:gd name="T89" fmla="*/ 82 h 110"/>
                <a:gd name="T90" fmla="*/ 150 w 202"/>
                <a:gd name="T91" fmla="*/ 90 h 110"/>
                <a:gd name="T92" fmla="*/ 139 w 202"/>
                <a:gd name="T93" fmla="*/ 82 h 110"/>
                <a:gd name="T94" fmla="*/ 84 w 202"/>
                <a:gd name="T95" fmla="*/ 58 h 110"/>
                <a:gd name="T96" fmla="*/ 103 w 202"/>
                <a:gd name="T97" fmla="*/ 55 h 110"/>
                <a:gd name="T98" fmla="*/ 113 w 202"/>
                <a:gd name="T99" fmla="*/ 39 h 110"/>
                <a:gd name="T100" fmla="*/ 98 w 202"/>
                <a:gd name="T101" fmla="*/ 26 h 110"/>
                <a:gd name="T102" fmla="*/ 84 w 202"/>
                <a:gd name="T103" fmla="*/ 28 h 110"/>
                <a:gd name="T104" fmla="*/ 80 w 202"/>
                <a:gd name="T105" fmla="*/ 32 h 110"/>
                <a:gd name="T106" fmla="*/ 84 w 202"/>
                <a:gd name="T107" fmla="*/ 5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" h="110">
                  <a:moveTo>
                    <a:pt x="139" y="82"/>
                  </a:moveTo>
                  <a:cubicBezTo>
                    <a:pt x="151" y="80"/>
                    <a:pt x="161" y="80"/>
                    <a:pt x="171" y="77"/>
                  </a:cubicBezTo>
                  <a:cubicBezTo>
                    <a:pt x="181" y="74"/>
                    <a:pt x="184" y="66"/>
                    <a:pt x="179" y="57"/>
                  </a:cubicBezTo>
                  <a:cubicBezTo>
                    <a:pt x="178" y="54"/>
                    <a:pt x="174" y="51"/>
                    <a:pt x="170" y="50"/>
                  </a:cubicBezTo>
                  <a:cubicBezTo>
                    <a:pt x="165" y="49"/>
                    <a:pt x="159" y="50"/>
                    <a:pt x="153" y="49"/>
                  </a:cubicBezTo>
                  <a:cubicBezTo>
                    <a:pt x="146" y="48"/>
                    <a:pt x="138" y="47"/>
                    <a:pt x="130" y="45"/>
                  </a:cubicBezTo>
                  <a:cubicBezTo>
                    <a:pt x="128" y="53"/>
                    <a:pt x="120" y="59"/>
                    <a:pt x="109" y="62"/>
                  </a:cubicBezTo>
                  <a:cubicBezTo>
                    <a:pt x="119" y="74"/>
                    <a:pt x="129" y="84"/>
                    <a:pt x="139" y="96"/>
                  </a:cubicBezTo>
                  <a:cubicBezTo>
                    <a:pt x="131" y="97"/>
                    <a:pt x="126" y="99"/>
                    <a:pt x="120" y="99"/>
                  </a:cubicBezTo>
                  <a:cubicBezTo>
                    <a:pt x="118" y="99"/>
                    <a:pt x="116" y="97"/>
                    <a:pt x="114" y="96"/>
                  </a:cubicBezTo>
                  <a:cubicBezTo>
                    <a:pt x="106" y="86"/>
                    <a:pt x="99" y="76"/>
                    <a:pt x="91" y="66"/>
                  </a:cubicBezTo>
                  <a:cubicBezTo>
                    <a:pt x="89" y="64"/>
                    <a:pt x="87" y="62"/>
                    <a:pt x="84" y="60"/>
                  </a:cubicBezTo>
                  <a:cubicBezTo>
                    <a:pt x="85" y="69"/>
                    <a:pt x="87" y="79"/>
                    <a:pt x="88" y="88"/>
                  </a:cubicBezTo>
                  <a:cubicBezTo>
                    <a:pt x="88" y="89"/>
                    <a:pt x="89" y="91"/>
                    <a:pt x="89" y="93"/>
                  </a:cubicBezTo>
                  <a:cubicBezTo>
                    <a:pt x="90" y="103"/>
                    <a:pt x="90" y="103"/>
                    <a:pt x="80" y="106"/>
                  </a:cubicBezTo>
                  <a:cubicBezTo>
                    <a:pt x="74" y="107"/>
                    <a:pt x="72" y="105"/>
                    <a:pt x="71" y="99"/>
                  </a:cubicBezTo>
                  <a:cubicBezTo>
                    <a:pt x="68" y="79"/>
                    <a:pt x="65" y="60"/>
                    <a:pt x="62" y="40"/>
                  </a:cubicBezTo>
                  <a:cubicBezTo>
                    <a:pt x="60" y="31"/>
                    <a:pt x="60" y="31"/>
                    <a:pt x="51" y="32"/>
                  </a:cubicBezTo>
                  <a:cubicBezTo>
                    <a:pt x="44" y="32"/>
                    <a:pt x="36" y="33"/>
                    <a:pt x="28" y="33"/>
                  </a:cubicBezTo>
                  <a:cubicBezTo>
                    <a:pt x="22" y="33"/>
                    <a:pt x="19" y="35"/>
                    <a:pt x="20" y="41"/>
                  </a:cubicBezTo>
                  <a:cubicBezTo>
                    <a:pt x="21" y="45"/>
                    <a:pt x="21" y="48"/>
                    <a:pt x="21" y="52"/>
                  </a:cubicBezTo>
                  <a:cubicBezTo>
                    <a:pt x="20" y="58"/>
                    <a:pt x="23" y="60"/>
                    <a:pt x="29" y="59"/>
                  </a:cubicBezTo>
                  <a:cubicBezTo>
                    <a:pt x="37" y="59"/>
                    <a:pt x="45" y="59"/>
                    <a:pt x="54" y="58"/>
                  </a:cubicBezTo>
                  <a:cubicBezTo>
                    <a:pt x="54" y="62"/>
                    <a:pt x="54" y="64"/>
                    <a:pt x="55" y="68"/>
                  </a:cubicBezTo>
                  <a:cubicBezTo>
                    <a:pt x="46" y="68"/>
                    <a:pt x="37" y="69"/>
                    <a:pt x="28" y="69"/>
                  </a:cubicBezTo>
                  <a:cubicBezTo>
                    <a:pt x="24" y="69"/>
                    <a:pt x="22" y="71"/>
                    <a:pt x="22" y="76"/>
                  </a:cubicBezTo>
                  <a:cubicBezTo>
                    <a:pt x="23" y="83"/>
                    <a:pt x="23" y="91"/>
                    <a:pt x="23" y="99"/>
                  </a:cubicBezTo>
                  <a:cubicBezTo>
                    <a:pt x="37" y="99"/>
                    <a:pt x="49" y="98"/>
                    <a:pt x="62" y="98"/>
                  </a:cubicBezTo>
                  <a:cubicBezTo>
                    <a:pt x="65" y="107"/>
                    <a:pt x="65" y="107"/>
                    <a:pt x="56" y="108"/>
                  </a:cubicBezTo>
                  <a:cubicBezTo>
                    <a:pt x="39" y="109"/>
                    <a:pt x="22" y="110"/>
                    <a:pt x="5" y="110"/>
                  </a:cubicBezTo>
                  <a:cubicBezTo>
                    <a:pt x="4" y="99"/>
                    <a:pt x="4" y="89"/>
                    <a:pt x="3" y="79"/>
                  </a:cubicBezTo>
                  <a:cubicBezTo>
                    <a:pt x="2" y="62"/>
                    <a:pt x="2" y="46"/>
                    <a:pt x="1" y="30"/>
                  </a:cubicBezTo>
                  <a:cubicBezTo>
                    <a:pt x="0" y="25"/>
                    <a:pt x="2" y="24"/>
                    <a:pt x="6" y="24"/>
                  </a:cubicBezTo>
                  <a:cubicBezTo>
                    <a:pt x="38" y="23"/>
                    <a:pt x="69" y="21"/>
                    <a:pt x="99" y="15"/>
                  </a:cubicBezTo>
                  <a:cubicBezTo>
                    <a:pt x="109" y="14"/>
                    <a:pt x="118" y="15"/>
                    <a:pt x="125" y="23"/>
                  </a:cubicBezTo>
                  <a:cubicBezTo>
                    <a:pt x="136" y="2"/>
                    <a:pt x="156" y="1"/>
                    <a:pt x="175" y="0"/>
                  </a:cubicBezTo>
                  <a:cubicBezTo>
                    <a:pt x="178" y="0"/>
                    <a:pt x="182" y="5"/>
                    <a:pt x="185" y="8"/>
                  </a:cubicBezTo>
                  <a:cubicBezTo>
                    <a:pt x="185" y="9"/>
                    <a:pt x="184" y="10"/>
                    <a:pt x="184" y="10"/>
                  </a:cubicBezTo>
                  <a:cubicBezTo>
                    <a:pt x="182" y="10"/>
                    <a:pt x="179" y="10"/>
                    <a:pt x="177" y="10"/>
                  </a:cubicBezTo>
                  <a:cubicBezTo>
                    <a:pt x="168" y="12"/>
                    <a:pt x="159" y="14"/>
                    <a:pt x="151" y="16"/>
                  </a:cubicBezTo>
                  <a:cubicBezTo>
                    <a:pt x="146" y="17"/>
                    <a:pt x="144" y="22"/>
                    <a:pt x="146" y="26"/>
                  </a:cubicBezTo>
                  <a:cubicBezTo>
                    <a:pt x="147" y="29"/>
                    <a:pt x="151" y="31"/>
                    <a:pt x="154" y="32"/>
                  </a:cubicBezTo>
                  <a:cubicBezTo>
                    <a:pt x="162" y="33"/>
                    <a:pt x="170" y="32"/>
                    <a:pt x="178" y="33"/>
                  </a:cubicBezTo>
                  <a:cubicBezTo>
                    <a:pt x="191" y="34"/>
                    <a:pt x="197" y="40"/>
                    <a:pt x="200" y="53"/>
                  </a:cubicBezTo>
                  <a:cubicBezTo>
                    <a:pt x="202" y="66"/>
                    <a:pt x="199" y="76"/>
                    <a:pt x="188" y="82"/>
                  </a:cubicBezTo>
                  <a:cubicBezTo>
                    <a:pt x="177" y="88"/>
                    <a:pt x="164" y="91"/>
                    <a:pt x="150" y="90"/>
                  </a:cubicBezTo>
                  <a:cubicBezTo>
                    <a:pt x="147" y="90"/>
                    <a:pt x="143" y="85"/>
                    <a:pt x="139" y="82"/>
                  </a:cubicBezTo>
                  <a:close/>
                  <a:moveTo>
                    <a:pt x="84" y="58"/>
                  </a:moveTo>
                  <a:cubicBezTo>
                    <a:pt x="91" y="57"/>
                    <a:pt x="97" y="56"/>
                    <a:pt x="103" y="55"/>
                  </a:cubicBezTo>
                  <a:cubicBezTo>
                    <a:pt x="111" y="53"/>
                    <a:pt x="114" y="47"/>
                    <a:pt x="113" y="39"/>
                  </a:cubicBezTo>
                  <a:cubicBezTo>
                    <a:pt x="112" y="30"/>
                    <a:pt x="106" y="25"/>
                    <a:pt x="98" y="26"/>
                  </a:cubicBezTo>
                  <a:cubicBezTo>
                    <a:pt x="93" y="26"/>
                    <a:pt x="88" y="27"/>
                    <a:pt x="84" y="28"/>
                  </a:cubicBezTo>
                  <a:cubicBezTo>
                    <a:pt x="82" y="28"/>
                    <a:pt x="80" y="31"/>
                    <a:pt x="80" y="32"/>
                  </a:cubicBezTo>
                  <a:cubicBezTo>
                    <a:pt x="81" y="41"/>
                    <a:pt x="82" y="49"/>
                    <a:pt x="84" y="5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9253929" y="1268597"/>
              <a:ext cx="585184" cy="623400"/>
            </a:xfrm>
            <a:custGeom>
              <a:avLst/>
              <a:gdLst>
                <a:gd name="T0" fmla="*/ 55 w 143"/>
                <a:gd name="T1" fmla="*/ 57 h 152"/>
                <a:gd name="T2" fmla="*/ 60 w 143"/>
                <a:gd name="T3" fmla="*/ 36 h 152"/>
                <a:gd name="T4" fmla="*/ 55 w 143"/>
                <a:gd name="T5" fmla="*/ 24 h 152"/>
                <a:gd name="T6" fmla="*/ 63 w 143"/>
                <a:gd name="T7" fmla="*/ 2 h 152"/>
                <a:gd name="T8" fmla="*/ 71 w 143"/>
                <a:gd name="T9" fmla="*/ 4 h 152"/>
                <a:gd name="T10" fmla="*/ 86 w 143"/>
                <a:gd name="T11" fmla="*/ 26 h 152"/>
                <a:gd name="T12" fmla="*/ 107 w 143"/>
                <a:gd name="T13" fmla="*/ 58 h 152"/>
                <a:gd name="T14" fmla="*/ 131 w 143"/>
                <a:gd name="T15" fmla="*/ 95 h 152"/>
                <a:gd name="T16" fmla="*/ 139 w 143"/>
                <a:gd name="T17" fmla="*/ 106 h 152"/>
                <a:gd name="T18" fmla="*/ 138 w 143"/>
                <a:gd name="T19" fmla="*/ 121 h 152"/>
                <a:gd name="T20" fmla="*/ 129 w 143"/>
                <a:gd name="T21" fmla="*/ 120 h 152"/>
                <a:gd name="T22" fmla="*/ 102 w 143"/>
                <a:gd name="T23" fmla="*/ 83 h 152"/>
                <a:gd name="T24" fmla="*/ 83 w 143"/>
                <a:gd name="T25" fmla="*/ 56 h 152"/>
                <a:gd name="T26" fmla="*/ 61 w 143"/>
                <a:gd name="T27" fmla="*/ 65 h 152"/>
                <a:gd name="T28" fmla="*/ 90 w 143"/>
                <a:gd name="T29" fmla="*/ 102 h 152"/>
                <a:gd name="T30" fmla="*/ 94 w 143"/>
                <a:gd name="T31" fmla="*/ 113 h 152"/>
                <a:gd name="T32" fmla="*/ 81 w 143"/>
                <a:gd name="T33" fmla="*/ 115 h 152"/>
                <a:gd name="T34" fmla="*/ 64 w 143"/>
                <a:gd name="T35" fmla="*/ 99 h 152"/>
                <a:gd name="T36" fmla="*/ 58 w 143"/>
                <a:gd name="T37" fmla="*/ 94 h 152"/>
                <a:gd name="T38" fmla="*/ 56 w 143"/>
                <a:gd name="T39" fmla="*/ 95 h 152"/>
                <a:gd name="T40" fmla="*/ 60 w 143"/>
                <a:gd name="T41" fmla="*/ 106 h 152"/>
                <a:gd name="T42" fmla="*/ 72 w 143"/>
                <a:gd name="T43" fmla="*/ 134 h 152"/>
                <a:gd name="T44" fmla="*/ 73 w 143"/>
                <a:gd name="T45" fmla="*/ 138 h 152"/>
                <a:gd name="T46" fmla="*/ 68 w 143"/>
                <a:gd name="T47" fmla="*/ 150 h 152"/>
                <a:gd name="T48" fmla="*/ 58 w 143"/>
                <a:gd name="T49" fmla="*/ 145 h 152"/>
                <a:gd name="T50" fmla="*/ 37 w 143"/>
                <a:gd name="T51" fmla="*/ 106 h 152"/>
                <a:gd name="T52" fmla="*/ 34 w 143"/>
                <a:gd name="T53" fmla="*/ 103 h 152"/>
                <a:gd name="T54" fmla="*/ 20 w 143"/>
                <a:gd name="T55" fmla="*/ 120 h 152"/>
                <a:gd name="T56" fmla="*/ 10 w 143"/>
                <a:gd name="T57" fmla="*/ 111 h 152"/>
                <a:gd name="T58" fmla="*/ 8 w 143"/>
                <a:gd name="T59" fmla="*/ 94 h 152"/>
                <a:gd name="T60" fmla="*/ 10 w 143"/>
                <a:gd name="T61" fmla="*/ 92 h 152"/>
                <a:gd name="T62" fmla="*/ 13 w 143"/>
                <a:gd name="T63" fmla="*/ 73 h 152"/>
                <a:gd name="T64" fmla="*/ 5 w 143"/>
                <a:gd name="T65" fmla="*/ 55 h 152"/>
                <a:gd name="T66" fmla="*/ 8 w 143"/>
                <a:gd name="T67" fmla="*/ 48 h 152"/>
                <a:gd name="T68" fmla="*/ 18 w 143"/>
                <a:gd name="T69" fmla="*/ 48 h 152"/>
                <a:gd name="T70" fmla="*/ 36 w 143"/>
                <a:gd name="T71" fmla="*/ 71 h 152"/>
                <a:gd name="T72" fmla="*/ 42 w 143"/>
                <a:gd name="T73" fmla="*/ 79 h 152"/>
                <a:gd name="T74" fmla="*/ 44 w 143"/>
                <a:gd name="T75" fmla="*/ 78 h 152"/>
                <a:gd name="T76" fmla="*/ 34 w 143"/>
                <a:gd name="T77" fmla="*/ 62 h 152"/>
                <a:gd name="T78" fmla="*/ 29 w 143"/>
                <a:gd name="T79" fmla="*/ 41 h 152"/>
                <a:gd name="T80" fmla="*/ 39 w 143"/>
                <a:gd name="T81" fmla="*/ 38 h 152"/>
                <a:gd name="T82" fmla="*/ 55 w 143"/>
                <a:gd name="T83" fmla="*/ 5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3" h="152">
                  <a:moveTo>
                    <a:pt x="55" y="57"/>
                  </a:moveTo>
                  <a:cubicBezTo>
                    <a:pt x="65" y="48"/>
                    <a:pt x="65" y="48"/>
                    <a:pt x="60" y="36"/>
                  </a:cubicBezTo>
                  <a:cubicBezTo>
                    <a:pt x="58" y="32"/>
                    <a:pt x="57" y="28"/>
                    <a:pt x="55" y="24"/>
                  </a:cubicBezTo>
                  <a:cubicBezTo>
                    <a:pt x="52" y="15"/>
                    <a:pt x="55" y="7"/>
                    <a:pt x="63" y="2"/>
                  </a:cubicBezTo>
                  <a:cubicBezTo>
                    <a:pt x="67" y="0"/>
                    <a:pt x="69" y="0"/>
                    <a:pt x="71" y="4"/>
                  </a:cubicBezTo>
                  <a:cubicBezTo>
                    <a:pt x="76" y="11"/>
                    <a:pt x="81" y="18"/>
                    <a:pt x="86" y="26"/>
                  </a:cubicBezTo>
                  <a:cubicBezTo>
                    <a:pt x="93" y="37"/>
                    <a:pt x="100" y="47"/>
                    <a:pt x="107" y="58"/>
                  </a:cubicBezTo>
                  <a:cubicBezTo>
                    <a:pt x="115" y="70"/>
                    <a:pt x="123" y="83"/>
                    <a:pt x="131" y="95"/>
                  </a:cubicBezTo>
                  <a:cubicBezTo>
                    <a:pt x="133" y="98"/>
                    <a:pt x="136" y="102"/>
                    <a:pt x="139" y="106"/>
                  </a:cubicBezTo>
                  <a:cubicBezTo>
                    <a:pt x="143" y="110"/>
                    <a:pt x="143" y="117"/>
                    <a:pt x="138" y="121"/>
                  </a:cubicBezTo>
                  <a:cubicBezTo>
                    <a:pt x="135" y="123"/>
                    <a:pt x="132" y="123"/>
                    <a:pt x="129" y="120"/>
                  </a:cubicBezTo>
                  <a:cubicBezTo>
                    <a:pt x="120" y="107"/>
                    <a:pt x="111" y="95"/>
                    <a:pt x="102" y="83"/>
                  </a:cubicBezTo>
                  <a:cubicBezTo>
                    <a:pt x="96" y="74"/>
                    <a:pt x="90" y="66"/>
                    <a:pt x="83" y="56"/>
                  </a:cubicBezTo>
                  <a:cubicBezTo>
                    <a:pt x="79" y="67"/>
                    <a:pt x="72" y="69"/>
                    <a:pt x="61" y="65"/>
                  </a:cubicBezTo>
                  <a:cubicBezTo>
                    <a:pt x="70" y="80"/>
                    <a:pt x="78" y="93"/>
                    <a:pt x="90" y="102"/>
                  </a:cubicBezTo>
                  <a:cubicBezTo>
                    <a:pt x="94" y="105"/>
                    <a:pt x="98" y="107"/>
                    <a:pt x="94" y="113"/>
                  </a:cubicBezTo>
                  <a:cubicBezTo>
                    <a:pt x="90" y="118"/>
                    <a:pt x="87" y="120"/>
                    <a:pt x="81" y="115"/>
                  </a:cubicBezTo>
                  <a:cubicBezTo>
                    <a:pt x="75" y="111"/>
                    <a:pt x="70" y="105"/>
                    <a:pt x="64" y="99"/>
                  </a:cubicBezTo>
                  <a:cubicBezTo>
                    <a:pt x="62" y="97"/>
                    <a:pt x="60" y="96"/>
                    <a:pt x="58" y="94"/>
                  </a:cubicBezTo>
                  <a:cubicBezTo>
                    <a:pt x="58" y="95"/>
                    <a:pt x="57" y="95"/>
                    <a:pt x="56" y="95"/>
                  </a:cubicBezTo>
                  <a:cubicBezTo>
                    <a:pt x="57" y="99"/>
                    <a:pt x="58" y="103"/>
                    <a:pt x="60" y="106"/>
                  </a:cubicBezTo>
                  <a:cubicBezTo>
                    <a:pt x="64" y="115"/>
                    <a:pt x="68" y="125"/>
                    <a:pt x="72" y="134"/>
                  </a:cubicBezTo>
                  <a:cubicBezTo>
                    <a:pt x="72" y="135"/>
                    <a:pt x="72" y="137"/>
                    <a:pt x="73" y="138"/>
                  </a:cubicBezTo>
                  <a:cubicBezTo>
                    <a:pt x="76" y="145"/>
                    <a:pt x="75" y="147"/>
                    <a:pt x="68" y="150"/>
                  </a:cubicBezTo>
                  <a:cubicBezTo>
                    <a:pt x="62" y="152"/>
                    <a:pt x="59" y="150"/>
                    <a:pt x="58" y="145"/>
                  </a:cubicBezTo>
                  <a:cubicBezTo>
                    <a:pt x="54" y="130"/>
                    <a:pt x="47" y="118"/>
                    <a:pt x="37" y="106"/>
                  </a:cubicBezTo>
                  <a:cubicBezTo>
                    <a:pt x="37" y="105"/>
                    <a:pt x="36" y="104"/>
                    <a:pt x="34" y="103"/>
                  </a:cubicBezTo>
                  <a:cubicBezTo>
                    <a:pt x="35" y="111"/>
                    <a:pt x="27" y="120"/>
                    <a:pt x="20" y="120"/>
                  </a:cubicBezTo>
                  <a:cubicBezTo>
                    <a:pt x="14" y="121"/>
                    <a:pt x="11" y="115"/>
                    <a:pt x="10" y="111"/>
                  </a:cubicBezTo>
                  <a:cubicBezTo>
                    <a:pt x="8" y="106"/>
                    <a:pt x="0" y="101"/>
                    <a:pt x="8" y="94"/>
                  </a:cubicBezTo>
                  <a:cubicBezTo>
                    <a:pt x="8" y="93"/>
                    <a:pt x="9" y="92"/>
                    <a:pt x="10" y="92"/>
                  </a:cubicBezTo>
                  <a:cubicBezTo>
                    <a:pt x="18" y="86"/>
                    <a:pt x="18" y="82"/>
                    <a:pt x="13" y="73"/>
                  </a:cubicBezTo>
                  <a:cubicBezTo>
                    <a:pt x="9" y="68"/>
                    <a:pt x="7" y="61"/>
                    <a:pt x="5" y="55"/>
                  </a:cubicBezTo>
                  <a:cubicBezTo>
                    <a:pt x="5" y="53"/>
                    <a:pt x="6" y="49"/>
                    <a:pt x="8" y="48"/>
                  </a:cubicBezTo>
                  <a:cubicBezTo>
                    <a:pt x="11" y="46"/>
                    <a:pt x="14" y="44"/>
                    <a:pt x="18" y="48"/>
                  </a:cubicBezTo>
                  <a:cubicBezTo>
                    <a:pt x="24" y="56"/>
                    <a:pt x="30" y="63"/>
                    <a:pt x="36" y="71"/>
                  </a:cubicBezTo>
                  <a:cubicBezTo>
                    <a:pt x="38" y="73"/>
                    <a:pt x="40" y="76"/>
                    <a:pt x="42" y="79"/>
                  </a:cubicBezTo>
                  <a:cubicBezTo>
                    <a:pt x="43" y="78"/>
                    <a:pt x="43" y="78"/>
                    <a:pt x="44" y="78"/>
                  </a:cubicBezTo>
                  <a:cubicBezTo>
                    <a:pt x="41" y="72"/>
                    <a:pt x="37" y="67"/>
                    <a:pt x="34" y="62"/>
                  </a:cubicBezTo>
                  <a:cubicBezTo>
                    <a:pt x="30" y="55"/>
                    <a:pt x="27" y="49"/>
                    <a:pt x="29" y="41"/>
                  </a:cubicBezTo>
                  <a:cubicBezTo>
                    <a:pt x="30" y="34"/>
                    <a:pt x="34" y="33"/>
                    <a:pt x="39" y="38"/>
                  </a:cubicBezTo>
                  <a:cubicBezTo>
                    <a:pt x="45" y="44"/>
                    <a:pt x="50" y="50"/>
                    <a:pt x="55" y="5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12848629" y="1347418"/>
              <a:ext cx="539803" cy="487256"/>
            </a:xfrm>
            <a:custGeom>
              <a:avLst/>
              <a:gdLst>
                <a:gd name="T0" fmla="*/ 61 w 132"/>
                <a:gd name="T1" fmla="*/ 50 h 119"/>
                <a:gd name="T2" fmla="*/ 84 w 132"/>
                <a:gd name="T3" fmla="*/ 27 h 119"/>
                <a:gd name="T4" fmla="*/ 104 w 132"/>
                <a:gd name="T5" fmla="*/ 1 h 119"/>
                <a:gd name="T6" fmla="*/ 109 w 132"/>
                <a:gd name="T7" fmla="*/ 15 h 119"/>
                <a:gd name="T8" fmla="*/ 100 w 132"/>
                <a:gd name="T9" fmla="*/ 31 h 119"/>
                <a:gd name="T10" fmla="*/ 126 w 132"/>
                <a:gd name="T11" fmla="*/ 33 h 119"/>
                <a:gd name="T12" fmla="*/ 131 w 132"/>
                <a:gd name="T13" fmla="*/ 34 h 119"/>
                <a:gd name="T14" fmla="*/ 131 w 132"/>
                <a:gd name="T15" fmla="*/ 40 h 119"/>
                <a:gd name="T16" fmla="*/ 128 w 132"/>
                <a:gd name="T17" fmla="*/ 62 h 119"/>
                <a:gd name="T18" fmla="*/ 113 w 132"/>
                <a:gd name="T19" fmla="*/ 87 h 119"/>
                <a:gd name="T20" fmla="*/ 107 w 132"/>
                <a:gd name="T21" fmla="*/ 89 h 119"/>
                <a:gd name="T22" fmla="*/ 111 w 132"/>
                <a:gd name="T23" fmla="*/ 95 h 119"/>
                <a:gd name="T24" fmla="*/ 104 w 132"/>
                <a:gd name="T25" fmla="*/ 116 h 119"/>
                <a:gd name="T26" fmla="*/ 80 w 132"/>
                <a:gd name="T27" fmla="*/ 109 h 119"/>
                <a:gd name="T28" fmla="*/ 78 w 132"/>
                <a:gd name="T29" fmla="*/ 106 h 119"/>
                <a:gd name="T30" fmla="*/ 95 w 132"/>
                <a:gd name="T31" fmla="*/ 104 h 119"/>
                <a:gd name="T32" fmla="*/ 87 w 132"/>
                <a:gd name="T33" fmla="*/ 94 h 119"/>
                <a:gd name="T34" fmla="*/ 43 w 132"/>
                <a:gd name="T35" fmla="*/ 67 h 119"/>
                <a:gd name="T36" fmla="*/ 19 w 132"/>
                <a:gd name="T37" fmla="*/ 65 h 119"/>
                <a:gd name="T38" fmla="*/ 4 w 132"/>
                <a:gd name="T39" fmla="*/ 56 h 119"/>
                <a:gd name="T40" fmla="*/ 7 w 132"/>
                <a:gd name="T41" fmla="*/ 44 h 119"/>
                <a:gd name="T42" fmla="*/ 39 w 132"/>
                <a:gd name="T43" fmla="*/ 43 h 119"/>
                <a:gd name="T44" fmla="*/ 46 w 132"/>
                <a:gd name="T45" fmla="*/ 43 h 119"/>
                <a:gd name="T46" fmla="*/ 62 w 132"/>
                <a:gd name="T47" fmla="*/ 20 h 119"/>
                <a:gd name="T48" fmla="*/ 70 w 132"/>
                <a:gd name="T49" fmla="*/ 5 h 119"/>
                <a:gd name="T50" fmla="*/ 79 w 132"/>
                <a:gd name="T51" fmla="*/ 6 h 119"/>
                <a:gd name="T52" fmla="*/ 77 w 132"/>
                <a:gd name="T53" fmla="*/ 25 h 119"/>
                <a:gd name="T54" fmla="*/ 61 w 132"/>
                <a:gd name="T55" fmla="*/ 45 h 119"/>
                <a:gd name="T56" fmla="*/ 60 w 132"/>
                <a:gd name="T57" fmla="*/ 48 h 119"/>
                <a:gd name="T58" fmla="*/ 61 w 132"/>
                <a:gd name="T59" fmla="*/ 50 h 119"/>
                <a:gd name="T60" fmla="*/ 111 w 132"/>
                <a:gd name="T61" fmla="*/ 62 h 119"/>
                <a:gd name="T62" fmla="*/ 86 w 132"/>
                <a:gd name="T63" fmla="*/ 68 h 119"/>
                <a:gd name="T64" fmla="*/ 78 w 132"/>
                <a:gd name="T65" fmla="*/ 62 h 119"/>
                <a:gd name="T66" fmla="*/ 74 w 132"/>
                <a:gd name="T67" fmla="*/ 61 h 119"/>
                <a:gd name="T68" fmla="*/ 74 w 132"/>
                <a:gd name="T69" fmla="*/ 64 h 119"/>
                <a:gd name="T70" fmla="*/ 104 w 132"/>
                <a:gd name="T71" fmla="*/ 78 h 119"/>
                <a:gd name="T72" fmla="*/ 111 w 132"/>
                <a:gd name="T73" fmla="*/ 62 h 119"/>
                <a:gd name="T74" fmla="*/ 105 w 132"/>
                <a:gd name="T75" fmla="*/ 54 h 119"/>
                <a:gd name="T76" fmla="*/ 89 w 132"/>
                <a:gd name="T77" fmla="*/ 52 h 119"/>
                <a:gd name="T78" fmla="*/ 87 w 132"/>
                <a:gd name="T79" fmla="*/ 57 h 119"/>
                <a:gd name="T80" fmla="*/ 93 w 132"/>
                <a:gd name="T81" fmla="*/ 59 h 119"/>
                <a:gd name="T82" fmla="*/ 105 w 132"/>
                <a:gd name="T83" fmla="*/ 54 h 119"/>
                <a:gd name="T84" fmla="*/ 94 w 132"/>
                <a:gd name="T85" fmla="*/ 37 h 119"/>
                <a:gd name="T86" fmla="*/ 94 w 132"/>
                <a:gd name="T87" fmla="*/ 40 h 119"/>
                <a:gd name="T88" fmla="*/ 111 w 132"/>
                <a:gd name="T89" fmla="*/ 43 h 119"/>
                <a:gd name="T90" fmla="*/ 112 w 132"/>
                <a:gd name="T91" fmla="*/ 40 h 119"/>
                <a:gd name="T92" fmla="*/ 94 w 132"/>
                <a:gd name="T93" fmla="*/ 3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2" h="119">
                  <a:moveTo>
                    <a:pt x="61" y="50"/>
                  </a:moveTo>
                  <a:cubicBezTo>
                    <a:pt x="69" y="42"/>
                    <a:pt x="77" y="35"/>
                    <a:pt x="84" y="27"/>
                  </a:cubicBezTo>
                  <a:cubicBezTo>
                    <a:pt x="91" y="19"/>
                    <a:pt x="98" y="10"/>
                    <a:pt x="104" y="1"/>
                  </a:cubicBezTo>
                  <a:cubicBezTo>
                    <a:pt x="111" y="5"/>
                    <a:pt x="113" y="8"/>
                    <a:pt x="109" y="15"/>
                  </a:cubicBezTo>
                  <a:cubicBezTo>
                    <a:pt x="107" y="20"/>
                    <a:pt x="104" y="24"/>
                    <a:pt x="100" y="31"/>
                  </a:cubicBezTo>
                  <a:cubicBezTo>
                    <a:pt x="109" y="30"/>
                    <a:pt x="117" y="37"/>
                    <a:pt x="126" y="33"/>
                  </a:cubicBezTo>
                  <a:cubicBezTo>
                    <a:pt x="127" y="32"/>
                    <a:pt x="131" y="33"/>
                    <a:pt x="131" y="34"/>
                  </a:cubicBezTo>
                  <a:cubicBezTo>
                    <a:pt x="132" y="36"/>
                    <a:pt x="132" y="38"/>
                    <a:pt x="131" y="40"/>
                  </a:cubicBezTo>
                  <a:cubicBezTo>
                    <a:pt x="126" y="49"/>
                    <a:pt x="126" y="53"/>
                    <a:pt x="128" y="62"/>
                  </a:cubicBezTo>
                  <a:cubicBezTo>
                    <a:pt x="131" y="73"/>
                    <a:pt x="125" y="84"/>
                    <a:pt x="113" y="87"/>
                  </a:cubicBezTo>
                  <a:cubicBezTo>
                    <a:pt x="111" y="88"/>
                    <a:pt x="110" y="88"/>
                    <a:pt x="107" y="89"/>
                  </a:cubicBezTo>
                  <a:cubicBezTo>
                    <a:pt x="109" y="91"/>
                    <a:pt x="110" y="93"/>
                    <a:pt x="111" y="95"/>
                  </a:cubicBezTo>
                  <a:cubicBezTo>
                    <a:pt x="118" y="106"/>
                    <a:pt x="116" y="113"/>
                    <a:pt x="104" y="116"/>
                  </a:cubicBezTo>
                  <a:cubicBezTo>
                    <a:pt x="94" y="119"/>
                    <a:pt x="84" y="116"/>
                    <a:pt x="80" y="109"/>
                  </a:cubicBezTo>
                  <a:cubicBezTo>
                    <a:pt x="79" y="109"/>
                    <a:pt x="79" y="107"/>
                    <a:pt x="78" y="106"/>
                  </a:cubicBezTo>
                  <a:cubicBezTo>
                    <a:pt x="84" y="105"/>
                    <a:pt x="88" y="105"/>
                    <a:pt x="95" y="104"/>
                  </a:cubicBezTo>
                  <a:cubicBezTo>
                    <a:pt x="92" y="100"/>
                    <a:pt x="90" y="96"/>
                    <a:pt x="87" y="94"/>
                  </a:cubicBezTo>
                  <a:cubicBezTo>
                    <a:pt x="73" y="85"/>
                    <a:pt x="58" y="76"/>
                    <a:pt x="43" y="67"/>
                  </a:cubicBezTo>
                  <a:cubicBezTo>
                    <a:pt x="35" y="63"/>
                    <a:pt x="27" y="63"/>
                    <a:pt x="19" y="65"/>
                  </a:cubicBezTo>
                  <a:cubicBezTo>
                    <a:pt x="11" y="67"/>
                    <a:pt x="7" y="61"/>
                    <a:pt x="4" y="56"/>
                  </a:cubicBezTo>
                  <a:cubicBezTo>
                    <a:pt x="0" y="52"/>
                    <a:pt x="4" y="48"/>
                    <a:pt x="7" y="44"/>
                  </a:cubicBezTo>
                  <a:cubicBezTo>
                    <a:pt x="15" y="34"/>
                    <a:pt x="29" y="34"/>
                    <a:pt x="39" y="43"/>
                  </a:cubicBezTo>
                  <a:cubicBezTo>
                    <a:pt x="42" y="46"/>
                    <a:pt x="44" y="46"/>
                    <a:pt x="46" y="43"/>
                  </a:cubicBezTo>
                  <a:cubicBezTo>
                    <a:pt x="52" y="35"/>
                    <a:pt x="57" y="28"/>
                    <a:pt x="62" y="20"/>
                  </a:cubicBezTo>
                  <a:cubicBezTo>
                    <a:pt x="65" y="15"/>
                    <a:pt x="67" y="10"/>
                    <a:pt x="70" y="5"/>
                  </a:cubicBezTo>
                  <a:cubicBezTo>
                    <a:pt x="73" y="0"/>
                    <a:pt x="76" y="1"/>
                    <a:pt x="79" y="6"/>
                  </a:cubicBezTo>
                  <a:cubicBezTo>
                    <a:pt x="82" y="13"/>
                    <a:pt x="81" y="19"/>
                    <a:pt x="77" y="25"/>
                  </a:cubicBezTo>
                  <a:cubicBezTo>
                    <a:pt x="72" y="32"/>
                    <a:pt x="66" y="39"/>
                    <a:pt x="61" y="45"/>
                  </a:cubicBezTo>
                  <a:cubicBezTo>
                    <a:pt x="61" y="46"/>
                    <a:pt x="60" y="47"/>
                    <a:pt x="60" y="48"/>
                  </a:cubicBezTo>
                  <a:cubicBezTo>
                    <a:pt x="60" y="49"/>
                    <a:pt x="61" y="49"/>
                    <a:pt x="61" y="50"/>
                  </a:cubicBezTo>
                  <a:close/>
                  <a:moveTo>
                    <a:pt x="111" y="62"/>
                  </a:moveTo>
                  <a:cubicBezTo>
                    <a:pt x="104" y="72"/>
                    <a:pt x="96" y="74"/>
                    <a:pt x="86" y="68"/>
                  </a:cubicBezTo>
                  <a:cubicBezTo>
                    <a:pt x="83" y="67"/>
                    <a:pt x="81" y="64"/>
                    <a:pt x="78" y="62"/>
                  </a:cubicBezTo>
                  <a:cubicBezTo>
                    <a:pt x="77" y="61"/>
                    <a:pt x="75" y="61"/>
                    <a:pt x="74" y="61"/>
                  </a:cubicBezTo>
                  <a:cubicBezTo>
                    <a:pt x="74" y="62"/>
                    <a:pt x="73" y="64"/>
                    <a:pt x="74" y="64"/>
                  </a:cubicBezTo>
                  <a:cubicBezTo>
                    <a:pt x="82" y="71"/>
                    <a:pt x="91" y="78"/>
                    <a:pt x="104" y="78"/>
                  </a:cubicBezTo>
                  <a:cubicBezTo>
                    <a:pt x="113" y="78"/>
                    <a:pt x="116" y="72"/>
                    <a:pt x="111" y="62"/>
                  </a:cubicBezTo>
                  <a:close/>
                  <a:moveTo>
                    <a:pt x="105" y="54"/>
                  </a:moveTo>
                  <a:cubicBezTo>
                    <a:pt x="100" y="46"/>
                    <a:pt x="93" y="45"/>
                    <a:pt x="89" y="52"/>
                  </a:cubicBezTo>
                  <a:cubicBezTo>
                    <a:pt x="88" y="53"/>
                    <a:pt x="87" y="56"/>
                    <a:pt x="87" y="57"/>
                  </a:cubicBezTo>
                  <a:cubicBezTo>
                    <a:pt x="89" y="59"/>
                    <a:pt x="92" y="60"/>
                    <a:pt x="93" y="59"/>
                  </a:cubicBezTo>
                  <a:cubicBezTo>
                    <a:pt x="98" y="58"/>
                    <a:pt x="101" y="56"/>
                    <a:pt x="105" y="54"/>
                  </a:cubicBezTo>
                  <a:close/>
                  <a:moveTo>
                    <a:pt x="94" y="37"/>
                  </a:moveTo>
                  <a:cubicBezTo>
                    <a:pt x="94" y="38"/>
                    <a:pt x="94" y="39"/>
                    <a:pt x="94" y="40"/>
                  </a:cubicBezTo>
                  <a:cubicBezTo>
                    <a:pt x="100" y="41"/>
                    <a:pt x="106" y="42"/>
                    <a:pt x="111" y="43"/>
                  </a:cubicBezTo>
                  <a:cubicBezTo>
                    <a:pt x="112" y="42"/>
                    <a:pt x="112" y="41"/>
                    <a:pt x="112" y="40"/>
                  </a:cubicBezTo>
                  <a:cubicBezTo>
                    <a:pt x="106" y="39"/>
                    <a:pt x="100" y="38"/>
                    <a:pt x="94" y="3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0715693" y="5801979"/>
              <a:ext cx="568463" cy="398881"/>
            </a:xfrm>
            <a:custGeom>
              <a:avLst/>
              <a:gdLst>
                <a:gd name="T0" fmla="*/ 59 w 139"/>
                <a:gd name="T1" fmla="*/ 78 h 97"/>
                <a:gd name="T2" fmla="*/ 48 w 139"/>
                <a:gd name="T3" fmla="*/ 89 h 97"/>
                <a:gd name="T4" fmla="*/ 30 w 139"/>
                <a:gd name="T5" fmla="*/ 88 h 97"/>
                <a:gd name="T6" fmla="*/ 2 w 139"/>
                <a:gd name="T7" fmla="*/ 50 h 97"/>
                <a:gd name="T8" fmla="*/ 9 w 139"/>
                <a:gd name="T9" fmla="*/ 19 h 97"/>
                <a:gd name="T10" fmla="*/ 31 w 139"/>
                <a:gd name="T11" fmla="*/ 2 h 97"/>
                <a:gd name="T12" fmla="*/ 70 w 139"/>
                <a:gd name="T13" fmla="*/ 10 h 97"/>
                <a:gd name="T14" fmla="*/ 88 w 139"/>
                <a:gd name="T15" fmla="*/ 8 h 97"/>
                <a:gd name="T16" fmla="*/ 90 w 139"/>
                <a:gd name="T17" fmla="*/ 13 h 97"/>
                <a:gd name="T18" fmla="*/ 88 w 139"/>
                <a:gd name="T19" fmla="*/ 44 h 97"/>
                <a:gd name="T20" fmla="*/ 114 w 139"/>
                <a:gd name="T21" fmla="*/ 45 h 97"/>
                <a:gd name="T22" fmla="*/ 118 w 139"/>
                <a:gd name="T23" fmla="*/ 41 h 97"/>
                <a:gd name="T24" fmla="*/ 120 w 139"/>
                <a:gd name="T25" fmla="*/ 16 h 97"/>
                <a:gd name="T26" fmla="*/ 126 w 139"/>
                <a:gd name="T27" fmla="*/ 10 h 97"/>
                <a:gd name="T28" fmla="*/ 138 w 139"/>
                <a:gd name="T29" fmla="*/ 23 h 97"/>
                <a:gd name="T30" fmla="*/ 134 w 139"/>
                <a:gd name="T31" fmla="*/ 91 h 97"/>
                <a:gd name="T32" fmla="*/ 129 w 139"/>
                <a:gd name="T33" fmla="*/ 96 h 97"/>
                <a:gd name="T34" fmla="*/ 116 w 139"/>
                <a:gd name="T35" fmla="*/ 96 h 97"/>
                <a:gd name="T36" fmla="*/ 116 w 139"/>
                <a:gd name="T37" fmla="*/ 87 h 97"/>
                <a:gd name="T38" fmla="*/ 117 w 139"/>
                <a:gd name="T39" fmla="*/ 61 h 97"/>
                <a:gd name="T40" fmla="*/ 113 w 139"/>
                <a:gd name="T41" fmla="*/ 55 h 97"/>
                <a:gd name="T42" fmla="*/ 94 w 139"/>
                <a:gd name="T43" fmla="*/ 54 h 97"/>
                <a:gd name="T44" fmla="*/ 87 w 139"/>
                <a:gd name="T45" fmla="*/ 60 h 97"/>
                <a:gd name="T46" fmla="*/ 86 w 139"/>
                <a:gd name="T47" fmla="*/ 87 h 97"/>
                <a:gd name="T48" fmla="*/ 79 w 139"/>
                <a:gd name="T49" fmla="*/ 94 h 97"/>
                <a:gd name="T50" fmla="*/ 67 w 139"/>
                <a:gd name="T51" fmla="*/ 81 h 97"/>
                <a:gd name="T52" fmla="*/ 70 w 139"/>
                <a:gd name="T53" fmla="*/ 29 h 97"/>
                <a:gd name="T54" fmla="*/ 65 w 139"/>
                <a:gd name="T55" fmla="*/ 19 h 97"/>
                <a:gd name="T56" fmla="*/ 45 w 139"/>
                <a:gd name="T57" fmla="*/ 13 h 97"/>
                <a:gd name="T58" fmla="*/ 30 w 139"/>
                <a:gd name="T59" fmla="*/ 21 h 97"/>
                <a:gd name="T60" fmla="*/ 22 w 139"/>
                <a:gd name="T61" fmla="*/ 64 h 97"/>
                <a:gd name="T62" fmla="*/ 37 w 139"/>
                <a:gd name="T63" fmla="*/ 78 h 97"/>
                <a:gd name="T64" fmla="*/ 59 w 139"/>
                <a:gd name="T65" fmla="*/ 7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9" h="97">
                  <a:moveTo>
                    <a:pt x="59" y="78"/>
                  </a:moveTo>
                  <a:cubicBezTo>
                    <a:pt x="59" y="88"/>
                    <a:pt x="58" y="89"/>
                    <a:pt x="48" y="89"/>
                  </a:cubicBezTo>
                  <a:cubicBezTo>
                    <a:pt x="42" y="89"/>
                    <a:pt x="36" y="89"/>
                    <a:pt x="30" y="88"/>
                  </a:cubicBezTo>
                  <a:cubicBezTo>
                    <a:pt x="9" y="83"/>
                    <a:pt x="0" y="72"/>
                    <a:pt x="2" y="50"/>
                  </a:cubicBezTo>
                  <a:cubicBezTo>
                    <a:pt x="2" y="40"/>
                    <a:pt x="5" y="29"/>
                    <a:pt x="9" y="19"/>
                  </a:cubicBezTo>
                  <a:cubicBezTo>
                    <a:pt x="12" y="9"/>
                    <a:pt x="20" y="3"/>
                    <a:pt x="31" y="2"/>
                  </a:cubicBezTo>
                  <a:cubicBezTo>
                    <a:pt x="45" y="0"/>
                    <a:pt x="57" y="4"/>
                    <a:pt x="70" y="10"/>
                  </a:cubicBezTo>
                  <a:cubicBezTo>
                    <a:pt x="72" y="8"/>
                    <a:pt x="85" y="6"/>
                    <a:pt x="88" y="8"/>
                  </a:cubicBezTo>
                  <a:cubicBezTo>
                    <a:pt x="89" y="9"/>
                    <a:pt x="90" y="11"/>
                    <a:pt x="90" y="13"/>
                  </a:cubicBezTo>
                  <a:cubicBezTo>
                    <a:pt x="89" y="23"/>
                    <a:pt x="89" y="33"/>
                    <a:pt x="88" y="44"/>
                  </a:cubicBezTo>
                  <a:cubicBezTo>
                    <a:pt x="97" y="45"/>
                    <a:pt x="106" y="45"/>
                    <a:pt x="114" y="45"/>
                  </a:cubicBezTo>
                  <a:cubicBezTo>
                    <a:pt x="115" y="45"/>
                    <a:pt x="118" y="43"/>
                    <a:pt x="118" y="41"/>
                  </a:cubicBezTo>
                  <a:cubicBezTo>
                    <a:pt x="119" y="33"/>
                    <a:pt x="120" y="24"/>
                    <a:pt x="120" y="16"/>
                  </a:cubicBezTo>
                  <a:cubicBezTo>
                    <a:pt x="120" y="11"/>
                    <a:pt x="122" y="10"/>
                    <a:pt x="126" y="10"/>
                  </a:cubicBezTo>
                  <a:cubicBezTo>
                    <a:pt x="139" y="10"/>
                    <a:pt x="139" y="10"/>
                    <a:pt x="138" y="23"/>
                  </a:cubicBezTo>
                  <a:cubicBezTo>
                    <a:pt x="137" y="46"/>
                    <a:pt x="136" y="68"/>
                    <a:pt x="134" y="91"/>
                  </a:cubicBezTo>
                  <a:cubicBezTo>
                    <a:pt x="134" y="95"/>
                    <a:pt x="133" y="97"/>
                    <a:pt x="129" y="96"/>
                  </a:cubicBezTo>
                  <a:cubicBezTo>
                    <a:pt x="125" y="96"/>
                    <a:pt x="121" y="96"/>
                    <a:pt x="116" y="96"/>
                  </a:cubicBezTo>
                  <a:cubicBezTo>
                    <a:pt x="116" y="93"/>
                    <a:pt x="115" y="90"/>
                    <a:pt x="116" y="87"/>
                  </a:cubicBezTo>
                  <a:cubicBezTo>
                    <a:pt x="116" y="78"/>
                    <a:pt x="117" y="69"/>
                    <a:pt x="117" y="61"/>
                  </a:cubicBezTo>
                  <a:cubicBezTo>
                    <a:pt x="118" y="57"/>
                    <a:pt x="116" y="56"/>
                    <a:pt x="113" y="55"/>
                  </a:cubicBezTo>
                  <a:cubicBezTo>
                    <a:pt x="106" y="55"/>
                    <a:pt x="100" y="55"/>
                    <a:pt x="94" y="54"/>
                  </a:cubicBezTo>
                  <a:cubicBezTo>
                    <a:pt x="89" y="54"/>
                    <a:pt x="87" y="55"/>
                    <a:pt x="87" y="60"/>
                  </a:cubicBezTo>
                  <a:cubicBezTo>
                    <a:pt x="87" y="69"/>
                    <a:pt x="86" y="78"/>
                    <a:pt x="86" y="87"/>
                  </a:cubicBezTo>
                  <a:cubicBezTo>
                    <a:pt x="86" y="92"/>
                    <a:pt x="84" y="94"/>
                    <a:pt x="79" y="94"/>
                  </a:cubicBezTo>
                  <a:cubicBezTo>
                    <a:pt x="65" y="93"/>
                    <a:pt x="66" y="95"/>
                    <a:pt x="67" y="81"/>
                  </a:cubicBezTo>
                  <a:cubicBezTo>
                    <a:pt x="68" y="64"/>
                    <a:pt x="69" y="47"/>
                    <a:pt x="70" y="29"/>
                  </a:cubicBezTo>
                  <a:cubicBezTo>
                    <a:pt x="70" y="24"/>
                    <a:pt x="69" y="21"/>
                    <a:pt x="65" y="19"/>
                  </a:cubicBezTo>
                  <a:cubicBezTo>
                    <a:pt x="58" y="17"/>
                    <a:pt x="52" y="14"/>
                    <a:pt x="45" y="13"/>
                  </a:cubicBezTo>
                  <a:cubicBezTo>
                    <a:pt x="38" y="12"/>
                    <a:pt x="33" y="15"/>
                    <a:pt x="30" y="21"/>
                  </a:cubicBezTo>
                  <a:cubicBezTo>
                    <a:pt x="22" y="34"/>
                    <a:pt x="21" y="49"/>
                    <a:pt x="22" y="64"/>
                  </a:cubicBezTo>
                  <a:cubicBezTo>
                    <a:pt x="23" y="73"/>
                    <a:pt x="29" y="78"/>
                    <a:pt x="37" y="78"/>
                  </a:cubicBezTo>
                  <a:cubicBezTo>
                    <a:pt x="45" y="79"/>
                    <a:pt x="52" y="78"/>
                    <a:pt x="59" y="7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13510244" y="3774139"/>
              <a:ext cx="487254" cy="728496"/>
            </a:xfrm>
            <a:custGeom>
              <a:avLst/>
              <a:gdLst>
                <a:gd name="T0" fmla="*/ 86 w 119"/>
                <a:gd name="T1" fmla="*/ 161 h 178"/>
                <a:gd name="T2" fmla="*/ 79 w 119"/>
                <a:gd name="T3" fmla="*/ 178 h 178"/>
                <a:gd name="T4" fmla="*/ 0 w 119"/>
                <a:gd name="T5" fmla="*/ 146 h 178"/>
                <a:gd name="T6" fmla="*/ 10 w 119"/>
                <a:gd name="T7" fmla="*/ 120 h 178"/>
                <a:gd name="T8" fmla="*/ 30 w 119"/>
                <a:gd name="T9" fmla="*/ 56 h 178"/>
                <a:gd name="T10" fmla="*/ 35 w 119"/>
                <a:gd name="T11" fmla="*/ 50 h 178"/>
                <a:gd name="T12" fmla="*/ 67 w 119"/>
                <a:gd name="T13" fmla="*/ 38 h 178"/>
                <a:gd name="T14" fmla="*/ 62 w 119"/>
                <a:gd name="T15" fmla="*/ 33 h 178"/>
                <a:gd name="T16" fmla="*/ 46 w 119"/>
                <a:gd name="T17" fmla="*/ 18 h 178"/>
                <a:gd name="T18" fmla="*/ 42 w 119"/>
                <a:gd name="T19" fmla="*/ 0 h 178"/>
                <a:gd name="T20" fmla="*/ 66 w 119"/>
                <a:gd name="T21" fmla="*/ 24 h 178"/>
                <a:gd name="T22" fmla="*/ 98 w 119"/>
                <a:gd name="T23" fmla="*/ 39 h 178"/>
                <a:gd name="T24" fmla="*/ 115 w 119"/>
                <a:gd name="T25" fmla="*/ 43 h 178"/>
                <a:gd name="T26" fmla="*/ 119 w 119"/>
                <a:gd name="T27" fmla="*/ 48 h 178"/>
                <a:gd name="T28" fmla="*/ 116 w 119"/>
                <a:gd name="T29" fmla="*/ 62 h 178"/>
                <a:gd name="T30" fmla="*/ 80 w 119"/>
                <a:gd name="T31" fmla="*/ 55 h 178"/>
                <a:gd name="T32" fmla="*/ 73 w 119"/>
                <a:gd name="T33" fmla="*/ 54 h 178"/>
                <a:gd name="T34" fmla="*/ 40 w 119"/>
                <a:gd name="T35" fmla="*/ 67 h 178"/>
                <a:gd name="T36" fmla="*/ 37 w 119"/>
                <a:gd name="T37" fmla="*/ 70 h 178"/>
                <a:gd name="T38" fmla="*/ 30 w 119"/>
                <a:gd name="T39" fmla="*/ 91 h 178"/>
                <a:gd name="T40" fmla="*/ 102 w 119"/>
                <a:gd name="T41" fmla="*/ 114 h 178"/>
                <a:gd name="T42" fmla="*/ 97 w 119"/>
                <a:gd name="T43" fmla="*/ 132 h 178"/>
                <a:gd name="T44" fmla="*/ 24 w 119"/>
                <a:gd name="T45" fmla="*/ 109 h 178"/>
                <a:gd name="T46" fmla="*/ 17 w 119"/>
                <a:gd name="T47" fmla="*/ 133 h 178"/>
                <a:gd name="T48" fmla="*/ 86 w 119"/>
                <a:gd name="T49" fmla="*/ 16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78">
                  <a:moveTo>
                    <a:pt x="86" y="161"/>
                  </a:moveTo>
                  <a:cubicBezTo>
                    <a:pt x="84" y="167"/>
                    <a:pt x="82" y="172"/>
                    <a:pt x="79" y="178"/>
                  </a:cubicBezTo>
                  <a:cubicBezTo>
                    <a:pt x="53" y="168"/>
                    <a:pt x="26" y="157"/>
                    <a:pt x="0" y="146"/>
                  </a:cubicBezTo>
                  <a:cubicBezTo>
                    <a:pt x="3" y="137"/>
                    <a:pt x="7" y="129"/>
                    <a:pt x="10" y="120"/>
                  </a:cubicBezTo>
                  <a:cubicBezTo>
                    <a:pt x="17" y="99"/>
                    <a:pt x="23" y="77"/>
                    <a:pt x="30" y="56"/>
                  </a:cubicBezTo>
                  <a:cubicBezTo>
                    <a:pt x="30" y="53"/>
                    <a:pt x="33" y="50"/>
                    <a:pt x="35" y="50"/>
                  </a:cubicBezTo>
                  <a:cubicBezTo>
                    <a:pt x="45" y="45"/>
                    <a:pt x="56" y="42"/>
                    <a:pt x="67" y="38"/>
                  </a:cubicBezTo>
                  <a:cubicBezTo>
                    <a:pt x="65" y="36"/>
                    <a:pt x="64" y="34"/>
                    <a:pt x="62" y="33"/>
                  </a:cubicBezTo>
                  <a:cubicBezTo>
                    <a:pt x="57" y="28"/>
                    <a:pt x="51" y="22"/>
                    <a:pt x="46" y="18"/>
                  </a:cubicBezTo>
                  <a:cubicBezTo>
                    <a:pt x="39" y="13"/>
                    <a:pt x="38" y="8"/>
                    <a:pt x="42" y="0"/>
                  </a:cubicBezTo>
                  <a:cubicBezTo>
                    <a:pt x="50" y="8"/>
                    <a:pt x="59" y="15"/>
                    <a:pt x="66" y="24"/>
                  </a:cubicBezTo>
                  <a:cubicBezTo>
                    <a:pt x="75" y="33"/>
                    <a:pt x="85" y="38"/>
                    <a:pt x="98" y="39"/>
                  </a:cubicBezTo>
                  <a:cubicBezTo>
                    <a:pt x="104" y="40"/>
                    <a:pt x="110" y="41"/>
                    <a:pt x="115" y="43"/>
                  </a:cubicBezTo>
                  <a:cubicBezTo>
                    <a:pt x="117" y="43"/>
                    <a:pt x="119" y="46"/>
                    <a:pt x="119" y="48"/>
                  </a:cubicBezTo>
                  <a:cubicBezTo>
                    <a:pt x="118" y="52"/>
                    <a:pt x="117" y="57"/>
                    <a:pt x="116" y="62"/>
                  </a:cubicBezTo>
                  <a:cubicBezTo>
                    <a:pt x="104" y="60"/>
                    <a:pt x="92" y="57"/>
                    <a:pt x="80" y="55"/>
                  </a:cubicBezTo>
                  <a:cubicBezTo>
                    <a:pt x="78" y="54"/>
                    <a:pt x="75" y="54"/>
                    <a:pt x="73" y="54"/>
                  </a:cubicBezTo>
                  <a:cubicBezTo>
                    <a:pt x="62" y="58"/>
                    <a:pt x="51" y="63"/>
                    <a:pt x="40" y="67"/>
                  </a:cubicBezTo>
                  <a:cubicBezTo>
                    <a:pt x="39" y="67"/>
                    <a:pt x="37" y="69"/>
                    <a:pt x="37" y="70"/>
                  </a:cubicBezTo>
                  <a:cubicBezTo>
                    <a:pt x="35" y="76"/>
                    <a:pt x="33" y="83"/>
                    <a:pt x="30" y="91"/>
                  </a:cubicBezTo>
                  <a:cubicBezTo>
                    <a:pt x="54" y="99"/>
                    <a:pt x="78" y="106"/>
                    <a:pt x="102" y="114"/>
                  </a:cubicBezTo>
                  <a:cubicBezTo>
                    <a:pt x="100" y="120"/>
                    <a:pt x="99" y="126"/>
                    <a:pt x="97" y="132"/>
                  </a:cubicBezTo>
                  <a:cubicBezTo>
                    <a:pt x="72" y="124"/>
                    <a:pt x="49" y="117"/>
                    <a:pt x="24" y="109"/>
                  </a:cubicBezTo>
                  <a:cubicBezTo>
                    <a:pt x="22" y="117"/>
                    <a:pt x="19" y="124"/>
                    <a:pt x="17" y="133"/>
                  </a:cubicBezTo>
                  <a:cubicBezTo>
                    <a:pt x="40" y="142"/>
                    <a:pt x="63" y="151"/>
                    <a:pt x="86" y="161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9946595" y="5493863"/>
              <a:ext cx="535026" cy="542191"/>
            </a:xfrm>
            <a:custGeom>
              <a:avLst/>
              <a:gdLst>
                <a:gd name="T0" fmla="*/ 20 w 131"/>
                <a:gd name="T1" fmla="*/ 0 h 132"/>
                <a:gd name="T2" fmla="*/ 131 w 131"/>
                <a:gd name="T3" fmla="*/ 54 h 132"/>
                <a:gd name="T4" fmla="*/ 128 w 131"/>
                <a:gd name="T5" fmla="*/ 61 h 132"/>
                <a:gd name="T6" fmla="*/ 91 w 131"/>
                <a:gd name="T7" fmla="*/ 46 h 132"/>
                <a:gd name="T8" fmla="*/ 82 w 131"/>
                <a:gd name="T9" fmla="*/ 70 h 132"/>
                <a:gd name="T10" fmla="*/ 112 w 131"/>
                <a:gd name="T11" fmla="*/ 83 h 132"/>
                <a:gd name="T12" fmla="*/ 108 w 131"/>
                <a:gd name="T13" fmla="*/ 92 h 132"/>
                <a:gd name="T14" fmla="*/ 82 w 131"/>
                <a:gd name="T15" fmla="*/ 82 h 132"/>
                <a:gd name="T16" fmla="*/ 76 w 131"/>
                <a:gd name="T17" fmla="*/ 84 h 132"/>
                <a:gd name="T18" fmla="*/ 68 w 131"/>
                <a:gd name="T19" fmla="*/ 102 h 132"/>
                <a:gd name="T20" fmla="*/ 71 w 131"/>
                <a:gd name="T21" fmla="*/ 109 h 132"/>
                <a:gd name="T22" fmla="*/ 103 w 131"/>
                <a:gd name="T23" fmla="*/ 123 h 132"/>
                <a:gd name="T24" fmla="*/ 99 w 131"/>
                <a:gd name="T25" fmla="*/ 132 h 132"/>
                <a:gd name="T26" fmla="*/ 45 w 131"/>
                <a:gd name="T27" fmla="*/ 109 h 132"/>
                <a:gd name="T28" fmla="*/ 62 w 131"/>
                <a:gd name="T29" fmla="*/ 69 h 132"/>
                <a:gd name="T30" fmla="*/ 72 w 131"/>
                <a:gd name="T31" fmla="*/ 44 h 132"/>
                <a:gd name="T32" fmla="*/ 69 w 131"/>
                <a:gd name="T33" fmla="*/ 37 h 132"/>
                <a:gd name="T34" fmla="*/ 53 w 131"/>
                <a:gd name="T35" fmla="*/ 28 h 132"/>
                <a:gd name="T36" fmla="*/ 17 w 131"/>
                <a:gd name="T37" fmla="*/ 95 h 132"/>
                <a:gd name="T38" fmla="*/ 0 w 131"/>
                <a:gd name="T39" fmla="*/ 86 h 132"/>
                <a:gd name="T40" fmla="*/ 19 w 131"/>
                <a:gd name="T41" fmla="*/ 51 h 132"/>
                <a:gd name="T42" fmla="*/ 33 w 131"/>
                <a:gd name="T43" fmla="*/ 25 h 132"/>
                <a:gd name="T44" fmla="*/ 30 w 131"/>
                <a:gd name="T45" fmla="*/ 16 h 132"/>
                <a:gd name="T46" fmla="*/ 22 w 131"/>
                <a:gd name="T47" fmla="*/ 11 h 132"/>
                <a:gd name="T48" fmla="*/ 20 w 13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32">
                  <a:moveTo>
                    <a:pt x="20" y="0"/>
                  </a:moveTo>
                  <a:cubicBezTo>
                    <a:pt x="57" y="18"/>
                    <a:pt x="94" y="36"/>
                    <a:pt x="131" y="54"/>
                  </a:cubicBezTo>
                  <a:cubicBezTo>
                    <a:pt x="130" y="55"/>
                    <a:pt x="129" y="58"/>
                    <a:pt x="128" y="61"/>
                  </a:cubicBezTo>
                  <a:cubicBezTo>
                    <a:pt x="116" y="56"/>
                    <a:pt x="104" y="51"/>
                    <a:pt x="91" y="46"/>
                  </a:cubicBezTo>
                  <a:cubicBezTo>
                    <a:pt x="88" y="55"/>
                    <a:pt x="85" y="62"/>
                    <a:pt x="82" y="70"/>
                  </a:cubicBezTo>
                  <a:cubicBezTo>
                    <a:pt x="92" y="75"/>
                    <a:pt x="101" y="79"/>
                    <a:pt x="112" y="83"/>
                  </a:cubicBezTo>
                  <a:cubicBezTo>
                    <a:pt x="110" y="86"/>
                    <a:pt x="109" y="89"/>
                    <a:pt x="108" y="92"/>
                  </a:cubicBezTo>
                  <a:cubicBezTo>
                    <a:pt x="99" y="88"/>
                    <a:pt x="91" y="85"/>
                    <a:pt x="82" y="82"/>
                  </a:cubicBezTo>
                  <a:cubicBezTo>
                    <a:pt x="79" y="80"/>
                    <a:pt x="77" y="80"/>
                    <a:pt x="76" y="84"/>
                  </a:cubicBezTo>
                  <a:cubicBezTo>
                    <a:pt x="73" y="90"/>
                    <a:pt x="71" y="97"/>
                    <a:pt x="68" y="102"/>
                  </a:cubicBezTo>
                  <a:cubicBezTo>
                    <a:pt x="66" y="106"/>
                    <a:pt x="67" y="108"/>
                    <a:pt x="71" y="109"/>
                  </a:cubicBezTo>
                  <a:cubicBezTo>
                    <a:pt x="82" y="113"/>
                    <a:pt x="92" y="118"/>
                    <a:pt x="103" y="123"/>
                  </a:cubicBezTo>
                  <a:cubicBezTo>
                    <a:pt x="102" y="126"/>
                    <a:pt x="101" y="128"/>
                    <a:pt x="99" y="132"/>
                  </a:cubicBezTo>
                  <a:cubicBezTo>
                    <a:pt x="81" y="124"/>
                    <a:pt x="63" y="117"/>
                    <a:pt x="45" y="109"/>
                  </a:cubicBezTo>
                  <a:cubicBezTo>
                    <a:pt x="51" y="95"/>
                    <a:pt x="56" y="82"/>
                    <a:pt x="62" y="69"/>
                  </a:cubicBezTo>
                  <a:cubicBezTo>
                    <a:pt x="65" y="61"/>
                    <a:pt x="68" y="52"/>
                    <a:pt x="72" y="44"/>
                  </a:cubicBezTo>
                  <a:cubicBezTo>
                    <a:pt x="73" y="41"/>
                    <a:pt x="73" y="38"/>
                    <a:pt x="69" y="37"/>
                  </a:cubicBezTo>
                  <a:cubicBezTo>
                    <a:pt x="64" y="34"/>
                    <a:pt x="59" y="31"/>
                    <a:pt x="53" y="28"/>
                  </a:cubicBezTo>
                  <a:cubicBezTo>
                    <a:pt x="41" y="50"/>
                    <a:pt x="29" y="72"/>
                    <a:pt x="17" y="95"/>
                  </a:cubicBezTo>
                  <a:cubicBezTo>
                    <a:pt x="11" y="92"/>
                    <a:pt x="6" y="89"/>
                    <a:pt x="0" y="86"/>
                  </a:cubicBezTo>
                  <a:cubicBezTo>
                    <a:pt x="7" y="74"/>
                    <a:pt x="13" y="62"/>
                    <a:pt x="19" y="51"/>
                  </a:cubicBezTo>
                  <a:cubicBezTo>
                    <a:pt x="24" y="42"/>
                    <a:pt x="28" y="33"/>
                    <a:pt x="33" y="25"/>
                  </a:cubicBezTo>
                  <a:cubicBezTo>
                    <a:pt x="36" y="20"/>
                    <a:pt x="35" y="18"/>
                    <a:pt x="30" y="16"/>
                  </a:cubicBezTo>
                  <a:cubicBezTo>
                    <a:pt x="28" y="15"/>
                    <a:pt x="25" y="13"/>
                    <a:pt x="22" y="11"/>
                  </a:cubicBezTo>
                  <a:cubicBezTo>
                    <a:pt x="15" y="7"/>
                    <a:pt x="15" y="7"/>
                    <a:pt x="20" y="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12590671" y="5307560"/>
              <a:ext cx="427542" cy="446651"/>
            </a:xfrm>
            <a:custGeom>
              <a:avLst/>
              <a:gdLst>
                <a:gd name="T0" fmla="*/ 79 w 105"/>
                <a:gd name="T1" fmla="*/ 55 h 109"/>
                <a:gd name="T2" fmla="*/ 44 w 105"/>
                <a:gd name="T3" fmla="*/ 8 h 109"/>
                <a:gd name="T4" fmla="*/ 55 w 105"/>
                <a:gd name="T5" fmla="*/ 0 h 109"/>
                <a:gd name="T6" fmla="*/ 105 w 105"/>
                <a:gd name="T7" fmla="*/ 69 h 109"/>
                <a:gd name="T8" fmla="*/ 89 w 105"/>
                <a:gd name="T9" fmla="*/ 81 h 109"/>
                <a:gd name="T10" fmla="*/ 82 w 105"/>
                <a:gd name="T11" fmla="*/ 80 h 109"/>
                <a:gd name="T12" fmla="*/ 31 w 105"/>
                <a:gd name="T13" fmla="*/ 52 h 109"/>
                <a:gd name="T14" fmla="*/ 25 w 105"/>
                <a:gd name="T15" fmla="*/ 51 h 109"/>
                <a:gd name="T16" fmla="*/ 61 w 105"/>
                <a:gd name="T17" fmla="*/ 101 h 109"/>
                <a:gd name="T18" fmla="*/ 50 w 105"/>
                <a:gd name="T19" fmla="*/ 109 h 109"/>
                <a:gd name="T20" fmla="*/ 0 w 105"/>
                <a:gd name="T21" fmla="*/ 39 h 109"/>
                <a:gd name="T22" fmla="*/ 17 w 105"/>
                <a:gd name="T23" fmla="*/ 27 h 109"/>
                <a:gd name="T24" fmla="*/ 24 w 105"/>
                <a:gd name="T25" fmla="*/ 28 h 109"/>
                <a:gd name="T26" fmla="*/ 70 w 105"/>
                <a:gd name="T27" fmla="*/ 53 h 109"/>
                <a:gd name="T28" fmla="*/ 78 w 105"/>
                <a:gd name="T29" fmla="*/ 56 h 109"/>
                <a:gd name="T30" fmla="*/ 79 w 105"/>
                <a:gd name="T31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09">
                  <a:moveTo>
                    <a:pt x="79" y="55"/>
                  </a:moveTo>
                  <a:cubicBezTo>
                    <a:pt x="67" y="39"/>
                    <a:pt x="56" y="24"/>
                    <a:pt x="44" y="8"/>
                  </a:cubicBezTo>
                  <a:cubicBezTo>
                    <a:pt x="48" y="5"/>
                    <a:pt x="51" y="3"/>
                    <a:pt x="55" y="0"/>
                  </a:cubicBezTo>
                  <a:cubicBezTo>
                    <a:pt x="72" y="23"/>
                    <a:pt x="88" y="46"/>
                    <a:pt x="105" y="69"/>
                  </a:cubicBezTo>
                  <a:cubicBezTo>
                    <a:pt x="100" y="73"/>
                    <a:pt x="95" y="77"/>
                    <a:pt x="89" y="81"/>
                  </a:cubicBezTo>
                  <a:cubicBezTo>
                    <a:pt x="88" y="82"/>
                    <a:pt x="84" y="81"/>
                    <a:pt x="82" y="80"/>
                  </a:cubicBezTo>
                  <a:cubicBezTo>
                    <a:pt x="65" y="70"/>
                    <a:pt x="48" y="61"/>
                    <a:pt x="31" y="52"/>
                  </a:cubicBezTo>
                  <a:cubicBezTo>
                    <a:pt x="29" y="51"/>
                    <a:pt x="28" y="50"/>
                    <a:pt x="25" y="51"/>
                  </a:cubicBezTo>
                  <a:cubicBezTo>
                    <a:pt x="36" y="67"/>
                    <a:pt x="48" y="84"/>
                    <a:pt x="61" y="101"/>
                  </a:cubicBezTo>
                  <a:cubicBezTo>
                    <a:pt x="57" y="104"/>
                    <a:pt x="54" y="106"/>
                    <a:pt x="50" y="109"/>
                  </a:cubicBezTo>
                  <a:cubicBezTo>
                    <a:pt x="33" y="86"/>
                    <a:pt x="17" y="63"/>
                    <a:pt x="0" y="39"/>
                  </a:cubicBezTo>
                  <a:cubicBezTo>
                    <a:pt x="6" y="35"/>
                    <a:pt x="11" y="31"/>
                    <a:pt x="17" y="27"/>
                  </a:cubicBezTo>
                  <a:cubicBezTo>
                    <a:pt x="19" y="26"/>
                    <a:pt x="22" y="27"/>
                    <a:pt x="24" y="28"/>
                  </a:cubicBezTo>
                  <a:cubicBezTo>
                    <a:pt x="39" y="36"/>
                    <a:pt x="55" y="45"/>
                    <a:pt x="70" y="53"/>
                  </a:cubicBezTo>
                  <a:cubicBezTo>
                    <a:pt x="73" y="54"/>
                    <a:pt x="75" y="55"/>
                    <a:pt x="78" y="56"/>
                  </a:cubicBezTo>
                  <a:cubicBezTo>
                    <a:pt x="78" y="56"/>
                    <a:pt x="78" y="56"/>
                    <a:pt x="79" y="5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9146448" y="4958837"/>
              <a:ext cx="386938" cy="348721"/>
            </a:xfrm>
            <a:custGeom>
              <a:avLst/>
              <a:gdLst>
                <a:gd name="T0" fmla="*/ 39 w 94"/>
                <a:gd name="T1" fmla="*/ 85 h 85"/>
                <a:gd name="T2" fmla="*/ 7 w 94"/>
                <a:gd name="T3" fmla="*/ 60 h 85"/>
                <a:gd name="T4" fmla="*/ 11 w 94"/>
                <a:gd name="T5" fmla="*/ 27 h 85"/>
                <a:gd name="T6" fmla="*/ 47 w 94"/>
                <a:gd name="T7" fmla="*/ 1 h 85"/>
                <a:gd name="T8" fmla="*/ 66 w 94"/>
                <a:gd name="T9" fmla="*/ 3 h 85"/>
                <a:gd name="T10" fmla="*/ 89 w 94"/>
                <a:gd name="T11" fmla="*/ 46 h 85"/>
                <a:gd name="T12" fmla="*/ 88 w 94"/>
                <a:gd name="T13" fmla="*/ 50 h 85"/>
                <a:gd name="T14" fmla="*/ 48 w 94"/>
                <a:gd name="T15" fmla="*/ 84 h 85"/>
                <a:gd name="T16" fmla="*/ 45 w 94"/>
                <a:gd name="T17" fmla="*/ 85 h 85"/>
                <a:gd name="T18" fmla="*/ 39 w 94"/>
                <a:gd name="T19" fmla="*/ 85 h 85"/>
                <a:gd name="T20" fmla="*/ 33 w 94"/>
                <a:gd name="T21" fmla="*/ 69 h 85"/>
                <a:gd name="T22" fmla="*/ 74 w 94"/>
                <a:gd name="T23" fmla="*/ 37 h 85"/>
                <a:gd name="T24" fmla="*/ 70 w 94"/>
                <a:gd name="T25" fmla="*/ 20 h 85"/>
                <a:gd name="T26" fmla="*/ 54 w 94"/>
                <a:gd name="T27" fmla="*/ 17 h 85"/>
                <a:gd name="T28" fmla="*/ 21 w 94"/>
                <a:gd name="T29" fmla="*/ 47 h 85"/>
                <a:gd name="T30" fmla="*/ 21 w 94"/>
                <a:gd name="T31" fmla="*/ 61 h 85"/>
                <a:gd name="T32" fmla="*/ 33 w 94"/>
                <a:gd name="T3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85">
                  <a:moveTo>
                    <a:pt x="39" y="85"/>
                  </a:moveTo>
                  <a:cubicBezTo>
                    <a:pt x="24" y="84"/>
                    <a:pt x="14" y="73"/>
                    <a:pt x="7" y="60"/>
                  </a:cubicBezTo>
                  <a:cubicBezTo>
                    <a:pt x="0" y="48"/>
                    <a:pt x="3" y="37"/>
                    <a:pt x="11" y="27"/>
                  </a:cubicBezTo>
                  <a:cubicBezTo>
                    <a:pt x="21" y="15"/>
                    <a:pt x="32" y="5"/>
                    <a:pt x="47" y="1"/>
                  </a:cubicBezTo>
                  <a:cubicBezTo>
                    <a:pt x="53" y="0"/>
                    <a:pt x="60" y="1"/>
                    <a:pt x="66" y="3"/>
                  </a:cubicBezTo>
                  <a:cubicBezTo>
                    <a:pt x="83" y="10"/>
                    <a:pt x="94" y="31"/>
                    <a:pt x="89" y="46"/>
                  </a:cubicBezTo>
                  <a:cubicBezTo>
                    <a:pt x="89" y="47"/>
                    <a:pt x="89" y="49"/>
                    <a:pt x="88" y="50"/>
                  </a:cubicBezTo>
                  <a:cubicBezTo>
                    <a:pt x="79" y="66"/>
                    <a:pt x="66" y="77"/>
                    <a:pt x="48" y="84"/>
                  </a:cubicBezTo>
                  <a:cubicBezTo>
                    <a:pt x="47" y="84"/>
                    <a:pt x="46" y="84"/>
                    <a:pt x="45" y="85"/>
                  </a:cubicBezTo>
                  <a:cubicBezTo>
                    <a:pt x="43" y="85"/>
                    <a:pt x="42" y="85"/>
                    <a:pt x="39" y="85"/>
                  </a:cubicBezTo>
                  <a:close/>
                  <a:moveTo>
                    <a:pt x="33" y="69"/>
                  </a:moveTo>
                  <a:cubicBezTo>
                    <a:pt x="51" y="64"/>
                    <a:pt x="64" y="52"/>
                    <a:pt x="74" y="37"/>
                  </a:cubicBezTo>
                  <a:cubicBezTo>
                    <a:pt x="77" y="31"/>
                    <a:pt x="75" y="25"/>
                    <a:pt x="70" y="20"/>
                  </a:cubicBezTo>
                  <a:cubicBezTo>
                    <a:pt x="65" y="15"/>
                    <a:pt x="60" y="14"/>
                    <a:pt x="54" y="17"/>
                  </a:cubicBezTo>
                  <a:cubicBezTo>
                    <a:pt x="40" y="24"/>
                    <a:pt x="29" y="34"/>
                    <a:pt x="21" y="47"/>
                  </a:cubicBezTo>
                  <a:cubicBezTo>
                    <a:pt x="19" y="51"/>
                    <a:pt x="19" y="57"/>
                    <a:pt x="21" y="61"/>
                  </a:cubicBezTo>
                  <a:cubicBezTo>
                    <a:pt x="23" y="66"/>
                    <a:pt x="27" y="69"/>
                    <a:pt x="33" y="69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9361413" y="5126033"/>
              <a:ext cx="413212" cy="422765"/>
            </a:xfrm>
            <a:custGeom>
              <a:avLst/>
              <a:gdLst>
                <a:gd name="T0" fmla="*/ 89 w 101"/>
                <a:gd name="T1" fmla="*/ 34 h 103"/>
                <a:gd name="T2" fmla="*/ 101 w 101"/>
                <a:gd name="T3" fmla="*/ 45 h 103"/>
                <a:gd name="T4" fmla="*/ 89 w 101"/>
                <a:gd name="T5" fmla="*/ 59 h 103"/>
                <a:gd name="T6" fmla="*/ 61 w 101"/>
                <a:gd name="T7" fmla="*/ 90 h 103"/>
                <a:gd name="T8" fmla="*/ 27 w 101"/>
                <a:gd name="T9" fmla="*/ 95 h 103"/>
                <a:gd name="T10" fmla="*/ 8 w 101"/>
                <a:gd name="T11" fmla="*/ 76 h 103"/>
                <a:gd name="T12" fmla="*/ 8 w 101"/>
                <a:gd name="T13" fmla="*/ 48 h 103"/>
                <a:gd name="T14" fmla="*/ 43 w 101"/>
                <a:gd name="T15" fmla="*/ 9 h 103"/>
                <a:gd name="T16" fmla="*/ 51 w 101"/>
                <a:gd name="T17" fmla="*/ 0 h 103"/>
                <a:gd name="T18" fmla="*/ 65 w 101"/>
                <a:gd name="T19" fmla="*/ 13 h 103"/>
                <a:gd name="T20" fmla="*/ 51 w 101"/>
                <a:gd name="T21" fmla="*/ 28 h 103"/>
                <a:gd name="T22" fmla="*/ 25 w 101"/>
                <a:gd name="T23" fmla="*/ 57 h 103"/>
                <a:gd name="T24" fmla="*/ 26 w 101"/>
                <a:gd name="T25" fmla="*/ 81 h 103"/>
                <a:gd name="T26" fmla="*/ 49 w 101"/>
                <a:gd name="T27" fmla="*/ 80 h 103"/>
                <a:gd name="T28" fmla="*/ 85 w 101"/>
                <a:gd name="T29" fmla="*/ 40 h 103"/>
                <a:gd name="T30" fmla="*/ 89 w 101"/>
                <a:gd name="T31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3">
                  <a:moveTo>
                    <a:pt x="89" y="34"/>
                  </a:moveTo>
                  <a:cubicBezTo>
                    <a:pt x="94" y="38"/>
                    <a:pt x="97" y="42"/>
                    <a:pt x="101" y="45"/>
                  </a:cubicBezTo>
                  <a:cubicBezTo>
                    <a:pt x="97" y="50"/>
                    <a:pt x="93" y="54"/>
                    <a:pt x="89" y="59"/>
                  </a:cubicBezTo>
                  <a:cubicBezTo>
                    <a:pt x="80" y="69"/>
                    <a:pt x="71" y="79"/>
                    <a:pt x="61" y="90"/>
                  </a:cubicBezTo>
                  <a:cubicBezTo>
                    <a:pt x="51" y="101"/>
                    <a:pt x="40" y="103"/>
                    <a:pt x="27" y="95"/>
                  </a:cubicBezTo>
                  <a:cubicBezTo>
                    <a:pt x="20" y="90"/>
                    <a:pt x="14" y="83"/>
                    <a:pt x="8" y="76"/>
                  </a:cubicBezTo>
                  <a:cubicBezTo>
                    <a:pt x="0" y="67"/>
                    <a:pt x="1" y="57"/>
                    <a:pt x="8" y="48"/>
                  </a:cubicBezTo>
                  <a:cubicBezTo>
                    <a:pt x="19" y="34"/>
                    <a:pt x="31" y="22"/>
                    <a:pt x="43" y="9"/>
                  </a:cubicBezTo>
                  <a:cubicBezTo>
                    <a:pt x="45" y="6"/>
                    <a:pt x="48" y="3"/>
                    <a:pt x="51" y="0"/>
                  </a:cubicBezTo>
                  <a:cubicBezTo>
                    <a:pt x="56" y="4"/>
                    <a:pt x="60" y="8"/>
                    <a:pt x="65" y="13"/>
                  </a:cubicBezTo>
                  <a:cubicBezTo>
                    <a:pt x="60" y="18"/>
                    <a:pt x="56" y="23"/>
                    <a:pt x="51" y="28"/>
                  </a:cubicBezTo>
                  <a:cubicBezTo>
                    <a:pt x="43" y="38"/>
                    <a:pt x="33" y="47"/>
                    <a:pt x="25" y="57"/>
                  </a:cubicBezTo>
                  <a:cubicBezTo>
                    <a:pt x="17" y="65"/>
                    <a:pt x="18" y="73"/>
                    <a:pt x="26" y="81"/>
                  </a:cubicBezTo>
                  <a:cubicBezTo>
                    <a:pt x="34" y="88"/>
                    <a:pt x="42" y="88"/>
                    <a:pt x="49" y="80"/>
                  </a:cubicBezTo>
                  <a:cubicBezTo>
                    <a:pt x="61" y="66"/>
                    <a:pt x="73" y="53"/>
                    <a:pt x="85" y="40"/>
                  </a:cubicBezTo>
                  <a:cubicBezTo>
                    <a:pt x="87" y="38"/>
                    <a:pt x="88" y="36"/>
                    <a:pt x="89" y="34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12335099" y="5474754"/>
              <a:ext cx="394105" cy="417989"/>
            </a:xfrm>
            <a:custGeom>
              <a:avLst/>
              <a:gdLst>
                <a:gd name="T0" fmla="*/ 46 w 96"/>
                <a:gd name="T1" fmla="*/ 7 h 102"/>
                <a:gd name="T2" fmla="*/ 59 w 96"/>
                <a:gd name="T3" fmla="*/ 0 h 102"/>
                <a:gd name="T4" fmla="*/ 62 w 96"/>
                <a:gd name="T5" fmla="*/ 4 h 102"/>
                <a:gd name="T6" fmla="*/ 88 w 96"/>
                <a:gd name="T7" fmla="*/ 51 h 102"/>
                <a:gd name="T8" fmla="*/ 80 w 96"/>
                <a:gd name="T9" fmla="*/ 87 h 102"/>
                <a:gd name="T10" fmla="*/ 60 w 96"/>
                <a:gd name="T11" fmla="*/ 98 h 102"/>
                <a:gd name="T12" fmla="*/ 31 w 96"/>
                <a:gd name="T13" fmla="*/ 88 h 102"/>
                <a:gd name="T14" fmla="*/ 0 w 96"/>
                <a:gd name="T15" fmla="*/ 33 h 102"/>
                <a:gd name="T16" fmla="*/ 17 w 96"/>
                <a:gd name="T17" fmla="*/ 23 h 102"/>
                <a:gd name="T18" fmla="*/ 39 w 96"/>
                <a:gd name="T19" fmla="*/ 64 h 102"/>
                <a:gd name="T20" fmla="*/ 47 w 96"/>
                <a:gd name="T21" fmla="*/ 77 h 102"/>
                <a:gd name="T22" fmla="*/ 70 w 96"/>
                <a:gd name="T23" fmla="*/ 82 h 102"/>
                <a:gd name="T24" fmla="*/ 76 w 96"/>
                <a:gd name="T25" fmla="*/ 61 h 102"/>
                <a:gd name="T26" fmla="*/ 49 w 96"/>
                <a:gd name="T27" fmla="*/ 14 h 102"/>
                <a:gd name="T28" fmla="*/ 46 w 96"/>
                <a:gd name="T29" fmla="*/ 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102">
                  <a:moveTo>
                    <a:pt x="46" y="7"/>
                  </a:moveTo>
                  <a:cubicBezTo>
                    <a:pt x="51" y="5"/>
                    <a:pt x="55" y="2"/>
                    <a:pt x="59" y="0"/>
                  </a:cubicBezTo>
                  <a:cubicBezTo>
                    <a:pt x="60" y="1"/>
                    <a:pt x="61" y="2"/>
                    <a:pt x="62" y="4"/>
                  </a:cubicBezTo>
                  <a:cubicBezTo>
                    <a:pt x="71" y="20"/>
                    <a:pt x="80" y="35"/>
                    <a:pt x="88" y="51"/>
                  </a:cubicBezTo>
                  <a:cubicBezTo>
                    <a:pt x="96" y="66"/>
                    <a:pt x="94" y="77"/>
                    <a:pt x="80" y="87"/>
                  </a:cubicBezTo>
                  <a:cubicBezTo>
                    <a:pt x="74" y="92"/>
                    <a:pt x="67" y="95"/>
                    <a:pt x="60" y="98"/>
                  </a:cubicBezTo>
                  <a:cubicBezTo>
                    <a:pt x="47" y="102"/>
                    <a:pt x="38" y="99"/>
                    <a:pt x="31" y="88"/>
                  </a:cubicBezTo>
                  <a:cubicBezTo>
                    <a:pt x="20" y="70"/>
                    <a:pt x="11" y="52"/>
                    <a:pt x="0" y="33"/>
                  </a:cubicBezTo>
                  <a:cubicBezTo>
                    <a:pt x="6" y="30"/>
                    <a:pt x="11" y="27"/>
                    <a:pt x="17" y="23"/>
                  </a:cubicBezTo>
                  <a:cubicBezTo>
                    <a:pt x="24" y="37"/>
                    <a:pt x="32" y="50"/>
                    <a:pt x="39" y="64"/>
                  </a:cubicBezTo>
                  <a:cubicBezTo>
                    <a:pt x="42" y="68"/>
                    <a:pt x="44" y="73"/>
                    <a:pt x="47" y="77"/>
                  </a:cubicBezTo>
                  <a:cubicBezTo>
                    <a:pt x="52" y="86"/>
                    <a:pt x="60" y="87"/>
                    <a:pt x="70" y="82"/>
                  </a:cubicBezTo>
                  <a:cubicBezTo>
                    <a:pt x="78" y="77"/>
                    <a:pt x="80" y="69"/>
                    <a:pt x="76" y="61"/>
                  </a:cubicBezTo>
                  <a:cubicBezTo>
                    <a:pt x="67" y="45"/>
                    <a:pt x="58" y="29"/>
                    <a:pt x="49" y="14"/>
                  </a:cubicBezTo>
                  <a:cubicBezTo>
                    <a:pt x="48" y="12"/>
                    <a:pt x="48" y="10"/>
                    <a:pt x="46" y="7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12839076" y="1643593"/>
              <a:ext cx="320061" cy="298563"/>
            </a:xfrm>
            <a:custGeom>
              <a:avLst/>
              <a:gdLst>
                <a:gd name="T0" fmla="*/ 50 w 78"/>
                <a:gd name="T1" fmla="*/ 29 h 73"/>
                <a:gd name="T2" fmla="*/ 35 w 78"/>
                <a:gd name="T3" fmla="*/ 23 h 73"/>
                <a:gd name="T4" fmla="*/ 26 w 78"/>
                <a:gd name="T5" fmla="*/ 11 h 73"/>
                <a:gd name="T6" fmla="*/ 42 w 78"/>
                <a:gd name="T7" fmla="*/ 2 h 73"/>
                <a:gd name="T8" fmla="*/ 70 w 78"/>
                <a:gd name="T9" fmla="*/ 19 h 73"/>
                <a:gd name="T10" fmla="*/ 78 w 78"/>
                <a:gd name="T11" fmla="*/ 37 h 73"/>
                <a:gd name="T12" fmla="*/ 65 w 78"/>
                <a:gd name="T13" fmla="*/ 45 h 73"/>
                <a:gd name="T14" fmla="*/ 53 w 78"/>
                <a:gd name="T15" fmla="*/ 41 h 73"/>
                <a:gd name="T16" fmla="*/ 52 w 78"/>
                <a:gd name="T17" fmla="*/ 43 h 73"/>
                <a:gd name="T18" fmla="*/ 57 w 78"/>
                <a:gd name="T19" fmla="*/ 48 h 73"/>
                <a:gd name="T20" fmla="*/ 64 w 78"/>
                <a:gd name="T21" fmla="*/ 55 h 73"/>
                <a:gd name="T22" fmla="*/ 66 w 78"/>
                <a:gd name="T23" fmla="*/ 69 h 73"/>
                <a:gd name="T24" fmla="*/ 53 w 78"/>
                <a:gd name="T25" fmla="*/ 66 h 73"/>
                <a:gd name="T26" fmla="*/ 42 w 78"/>
                <a:gd name="T27" fmla="*/ 56 h 73"/>
                <a:gd name="T28" fmla="*/ 37 w 78"/>
                <a:gd name="T29" fmla="*/ 64 h 73"/>
                <a:gd name="T30" fmla="*/ 29 w 78"/>
                <a:gd name="T31" fmla="*/ 72 h 73"/>
                <a:gd name="T32" fmla="*/ 22 w 78"/>
                <a:gd name="T33" fmla="*/ 72 h 73"/>
                <a:gd name="T34" fmla="*/ 13 w 78"/>
                <a:gd name="T35" fmla="*/ 53 h 73"/>
                <a:gd name="T36" fmla="*/ 19 w 78"/>
                <a:gd name="T37" fmla="*/ 49 h 73"/>
                <a:gd name="T38" fmla="*/ 26 w 78"/>
                <a:gd name="T39" fmla="*/ 49 h 73"/>
                <a:gd name="T40" fmla="*/ 23 w 78"/>
                <a:gd name="T41" fmla="*/ 42 h 73"/>
                <a:gd name="T42" fmla="*/ 5 w 78"/>
                <a:gd name="T43" fmla="*/ 32 h 73"/>
                <a:gd name="T44" fmla="*/ 3 w 78"/>
                <a:gd name="T45" fmla="*/ 20 h 73"/>
                <a:gd name="T46" fmla="*/ 13 w 78"/>
                <a:gd name="T47" fmla="*/ 19 h 73"/>
                <a:gd name="T48" fmla="*/ 31 w 78"/>
                <a:gd name="T49" fmla="*/ 28 h 73"/>
                <a:gd name="T50" fmla="*/ 50 w 78"/>
                <a:gd name="T5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73">
                  <a:moveTo>
                    <a:pt x="50" y="29"/>
                  </a:moveTo>
                  <a:cubicBezTo>
                    <a:pt x="44" y="27"/>
                    <a:pt x="39" y="25"/>
                    <a:pt x="35" y="23"/>
                  </a:cubicBezTo>
                  <a:cubicBezTo>
                    <a:pt x="28" y="21"/>
                    <a:pt x="25" y="16"/>
                    <a:pt x="26" y="11"/>
                  </a:cubicBezTo>
                  <a:cubicBezTo>
                    <a:pt x="28" y="4"/>
                    <a:pt x="35" y="0"/>
                    <a:pt x="42" y="2"/>
                  </a:cubicBezTo>
                  <a:cubicBezTo>
                    <a:pt x="53" y="4"/>
                    <a:pt x="61" y="12"/>
                    <a:pt x="70" y="19"/>
                  </a:cubicBezTo>
                  <a:cubicBezTo>
                    <a:pt x="76" y="24"/>
                    <a:pt x="78" y="30"/>
                    <a:pt x="78" y="37"/>
                  </a:cubicBezTo>
                  <a:cubicBezTo>
                    <a:pt x="78" y="45"/>
                    <a:pt x="72" y="48"/>
                    <a:pt x="65" y="45"/>
                  </a:cubicBezTo>
                  <a:cubicBezTo>
                    <a:pt x="61" y="43"/>
                    <a:pt x="57" y="42"/>
                    <a:pt x="53" y="41"/>
                  </a:cubicBezTo>
                  <a:cubicBezTo>
                    <a:pt x="52" y="42"/>
                    <a:pt x="52" y="42"/>
                    <a:pt x="52" y="43"/>
                  </a:cubicBezTo>
                  <a:cubicBezTo>
                    <a:pt x="53" y="45"/>
                    <a:pt x="55" y="47"/>
                    <a:pt x="57" y="48"/>
                  </a:cubicBezTo>
                  <a:cubicBezTo>
                    <a:pt x="59" y="51"/>
                    <a:pt x="62" y="53"/>
                    <a:pt x="64" y="55"/>
                  </a:cubicBezTo>
                  <a:cubicBezTo>
                    <a:pt x="69" y="60"/>
                    <a:pt x="69" y="66"/>
                    <a:pt x="66" y="69"/>
                  </a:cubicBezTo>
                  <a:cubicBezTo>
                    <a:pt x="61" y="73"/>
                    <a:pt x="57" y="69"/>
                    <a:pt x="53" y="66"/>
                  </a:cubicBezTo>
                  <a:cubicBezTo>
                    <a:pt x="50" y="63"/>
                    <a:pt x="46" y="60"/>
                    <a:pt x="42" y="56"/>
                  </a:cubicBezTo>
                  <a:cubicBezTo>
                    <a:pt x="40" y="59"/>
                    <a:pt x="39" y="61"/>
                    <a:pt x="37" y="64"/>
                  </a:cubicBezTo>
                  <a:cubicBezTo>
                    <a:pt x="35" y="66"/>
                    <a:pt x="32" y="70"/>
                    <a:pt x="29" y="72"/>
                  </a:cubicBezTo>
                  <a:cubicBezTo>
                    <a:pt x="28" y="73"/>
                    <a:pt x="23" y="73"/>
                    <a:pt x="22" y="72"/>
                  </a:cubicBezTo>
                  <a:cubicBezTo>
                    <a:pt x="17" y="67"/>
                    <a:pt x="12" y="61"/>
                    <a:pt x="13" y="53"/>
                  </a:cubicBezTo>
                  <a:cubicBezTo>
                    <a:pt x="13" y="49"/>
                    <a:pt x="14" y="46"/>
                    <a:pt x="19" y="49"/>
                  </a:cubicBezTo>
                  <a:cubicBezTo>
                    <a:pt x="21" y="52"/>
                    <a:pt x="24" y="52"/>
                    <a:pt x="26" y="49"/>
                  </a:cubicBezTo>
                  <a:cubicBezTo>
                    <a:pt x="28" y="45"/>
                    <a:pt x="26" y="43"/>
                    <a:pt x="23" y="42"/>
                  </a:cubicBezTo>
                  <a:cubicBezTo>
                    <a:pt x="17" y="39"/>
                    <a:pt x="11" y="35"/>
                    <a:pt x="5" y="32"/>
                  </a:cubicBezTo>
                  <a:cubicBezTo>
                    <a:pt x="2" y="29"/>
                    <a:pt x="0" y="25"/>
                    <a:pt x="3" y="20"/>
                  </a:cubicBezTo>
                  <a:cubicBezTo>
                    <a:pt x="6" y="15"/>
                    <a:pt x="10" y="17"/>
                    <a:pt x="13" y="19"/>
                  </a:cubicBezTo>
                  <a:cubicBezTo>
                    <a:pt x="19" y="22"/>
                    <a:pt x="25" y="25"/>
                    <a:pt x="31" y="28"/>
                  </a:cubicBezTo>
                  <a:cubicBezTo>
                    <a:pt x="36" y="31"/>
                    <a:pt x="42" y="33"/>
                    <a:pt x="50" y="29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10366972" y="5737491"/>
              <a:ext cx="315282" cy="396491"/>
            </a:xfrm>
            <a:custGeom>
              <a:avLst/>
              <a:gdLst>
                <a:gd name="T0" fmla="*/ 77 w 77"/>
                <a:gd name="T1" fmla="*/ 97 h 97"/>
                <a:gd name="T2" fmla="*/ 62 w 77"/>
                <a:gd name="T3" fmla="*/ 92 h 97"/>
                <a:gd name="T4" fmla="*/ 59 w 77"/>
                <a:gd name="T5" fmla="*/ 88 h 97"/>
                <a:gd name="T6" fmla="*/ 56 w 77"/>
                <a:gd name="T7" fmla="*/ 70 h 97"/>
                <a:gd name="T8" fmla="*/ 39 w 77"/>
                <a:gd name="T9" fmla="*/ 64 h 97"/>
                <a:gd name="T10" fmla="*/ 15 w 77"/>
                <a:gd name="T11" fmla="*/ 72 h 97"/>
                <a:gd name="T12" fmla="*/ 0 w 77"/>
                <a:gd name="T13" fmla="*/ 73 h 97"/>
                <a:gd name="T14" fmla="*/ 16 w 77"/>
                <a:gd name="T15" fmla="*/ 50 h 97"/>
                <a:gd name="T16" fmla="*/ 48 w 77"/>
                <a:gd name="T17" fmla="*/ 4 h 97"/>
                <a:gd name="T18" fmla="*/ 56 w 77"/>
                <a:gd name="T19" fmla="*/ 1 h 97"/>
                <a:gd name="T20" fmla="*/ 73 w 77"/>
                <a:gd name="T21" fmla="*/ 22 h 97"/>
                <a:gd name="T22" fmla="*/ 77 w 77"/>
                <a:gd name="T23" fmla="*/ 87 h 97"/>
                <a:gd name="T24" fmla="*/ 77 w 77"/>
                <a:gd name="T25" fmla="*/ 97 h 97"/>
                <a:gd name="T26" fmla="*/ 31 w 77"/>
                <a:gd name="T27" fmla="*/ 50 h 97"/>
                <a:gd name="T28" fmla="*/ 57 w 77"/>
                <a:gd name="T29" fmla="*/ 57 h 97"/>
                <a:gd name="T30" fmla="*/ 55 w 77"/>
                <a:gd name="T31" fmla="*/ 19 h 97"/>
                <a:gd name="T32" fmla="*/ 53 w 77"/>
                <a:gd name="T33" fmla="*/ 18 h 97"/>
                <a:gd name="T34" fmla="*/ 31 w 77"/>
                <a:gd name="T35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97">
                  <a:moveTo>
                    <a:pt x="77" y="97"/>
                  </a:moveTo>
                  <a:cubicBezTo>
                    <a:pt x="71" y="95"/>
                    <a:pt x="66" y="94"/>
                    <a:pt x="62" y="92"/>
                  </a:cubicBezTo>
                  <a:cubicBezTo>
                    <a:pt x="61" y="92"/>
                    <a:pt x="59" y="89"/>
                    <a:pt x="59" y="88"/>
                  </a:cubicBezTo>
                  <a:cubicBezTo>
                    <a:pt x="58" y="82"/>
                    <a:pt x="59" y="74"/>
                    <a:pt x="56" y="70"/>
                  </a:cubicBezTo>
                  <a:cubicBezTo>
                    <a:pt x="52" y="66"/>
                    <a:pt x="45" y="66"/>
                    <a:pt x="39" y="64"/>
                  </a:cubicBezTo>
                  <a:cubicBezTo>
                    <a:pt x="24" y="60"/>
                    <a:pt x="24" y="60"/>
                    <a:pt x="15" y="72"/>
                  </a:cubicBezTo>
                  <a:cubicBezTo>
                    <a:pt x="11" y="78"/>
                    <a:pt x="8" y="78"/>
                    <a:pt x="0" y="73"/>
                  </a:cubicBezTo>
                  <a:cubicBezTo>
                    <a:pt x="5" y="66"/>
                    <a:pt x="10" y="58"/>
                    <a:pt x="16" y="50"/>
                  </a:cubicBezTo>
                  <a:cubicBezTo>
                    <a:pt x="27" y="35"/>
                    <a:pt x="38" y="19"/>
                    <a:pt x="48" y="4"/>
                  </a:cubicBezTo>
                  <a:cubicBezTo>
                    <a:pt x="50" y="1"/>
                    <a:pt x="52" y="0"/>
                    <a:pt x="56" y="1"/>
                  </a:cubicBezTo>
                  <a:cubicBezTo>
                    <a:pt x="72" y="5"/>
                    <a:pt x="72" y="5"/>
                    <a:pt x="73" y="22"/>
                  </a:cubicBezTo>
                  <a:cubicBezTo>
                    <a:pt x="74" y="44"/>
                    <a:pt x="75" y="65"/>
                    <a:pt x="77" y="87"/>
                  </a:cubicBezTo>
                  <a:cubicBezTo>
                    <a:pt x="77" y="90"/>
                    <a:pt x="77" y="93"/>
                    <a:pt x="77" y="97"/>
                  </a:cubicBezTo>
                  <a:close/>
                  <a:moveTo>
                    <a:pt x="31" y="50"/>
                  </a:moveTo>
                  <a:cubicBezTo>
                    <a:pt x="40" y="52"/>
                    <a:pt x="48" y="54"/>
                    <a:pt x="57" y="57"/>
                  </a:cubicBezTo>
                  <a:cubicBezTo>
                    <a:pt x="56" y="43"/>
                    <a:pt x="55" y="31"/>
                    <a:pt x="55" y="19"/>
                  </a:cubicBezTo>
                  <a:cubicBezTo>
                    <a:pt x="54" y="19"/>
                    <a:pt x="54" y="19"/>
                    <a:pt x="53" y="18"/>
                  </a:cubicBezTo>
                  <a:cubicBezTo>
                    <a:pt x="46" y="28"/>
                    <a:pt x="39" y="38"/>
                    <a:pt x="31" y="50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8566040" y="3793248"/>
              <a:ext cx="401268" cy="370219"/>
            </a:xfrm>
            <a:custGeom>
              <a:avLst/>
              <a:gdLst>
                <a:gd name="T0" fmla="*/ 98 w 98"/>
                <a:gd name="T1" fmla="*/ 68 h 90"/>
                <a:gd name="T2" fmla="*/ 62 w 98"/>
                <a:gd name="T3" fmla="*/ 54 h 90"/>
                <a:gd name="T4" fmla="*/ 51 w 98"/>
                <a:gd name="T5" fmla="*/ 56 h 90"/>
                <a:gd name="T6" fmla="*/ 15 w 98"/>
                <a:gd name="T7" fmla="*/ 90 h 90"/>
                <a:gd name="T8" fmla="*/ 11 w 98"/>
                <a:gd name="T9" fmla="*/ 69 h 90"/>
                <a:gd name="T10" fmla="*/ 14 w 98"/>
                <a:gd name="T11" fmla="*/ 64 h 90"/>
                <a:gd name="T12" fmla="*/ 35 w 98"/>
                <a:gd name="T13" fmla="*/ 44 h 90"/>
                <a:gd name="T14" fmla="*/ 10 w 98"/>
                <a:gd name="T15" fmla="*/ 33 h 90"/>
                <a:gd name="T16" fmla="*/ 0 w 98"/>
                <a:gd name="T17" fmla="*/ 17 h 90"/>
                <a:gd name="T18" fmla="*/ 27 w 98"/>
                <a:gd name="T19" fmla="*/ 27 h 90"/>
                <a:gd name="T20" fmla="*/ 60 w 98"/>
                <a:gd name="T21" fmla="*/ 22 h 90"/>
                <a:gd name="T22" fmla="*/ 84 w 98"/>
                <a:gd name="T23" fmla="*/ 0 h 90"/>
                <a:gd name="T24" fmla="*/ 88 w 98"/>
                <a:gd name="T25" fmla="*/ 20 h 90"/>
                <a:gd name="T26" fmla="*/ 85 w 98"/>
                <a:gd name="T27" fmla="*/ 25 h 90"/>
                <a:gd name="T28" fmla="*/ 66 w 98"/>
                <a:gd name="T29" fmla="*/ 43 h 90"/>
                <a:gd name="T30" fmla="*/ 84 w 98"/>
                <a:gd name="T31" fmla="*/ 50 h 90"/>
                <a:gd name="T32" fmla="*/ 98 w 98"/>
                <a:gd name="T33" fmla="*/ 6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" h="90">
                  <a:moveTo>
                    <a:pt x="98" y="68"/>
                  </a:moveTo>
                  <a:cubicBezTo>
                    <a:pt x="85" y="63"/>
                    <a:pt x="73" y="59"/>
                    <a:pt x="62" y="54"/>
                  </a:cubicBezTo>
                  <a:cubicBezTo>
                    <a:pt x="57" y="52"/>
                    <a:pt x="55" y="53"/>
                    <a:pt x="51" y="56"/>
                  </a:cubicBezTo>
                  <a:cubicBezTo>
                    <a:pt x="40" y="67"/>
                    <a:pt x="28" y="78"/>
                    <a:pt x="15" y="90"/>
                  </a:cubicBezTo>
                  <a:cubicBezTo>
                    <a:pt x="13" y="82"/>
                    <a:pt x="12" y="76"/>
                    <a:pt x="11" y="69"/>
                  </a:cubicBezTo>
                  <a:cubicBezTo>
                    <a:pt x="11" y="68"/>
                    <a:pt x="13" y="65"/>
                    <a:pt x="14" y="64"/>
                  </a:cubicBezTo>
                  <a:cubicBezTo>
                    <a:pt x="21" y="57"/>
                    <a:pt x="27" y="51"/>
                    <a:pt x="35" y="44"/>
                  </a:cubicBezTo>
                  <a:cubicBezTo>
                    <a:pt x="26" y="40"/>
                    <a:pt x="18" y="36"/>
                    <a:pt x="10" y="33"/>
                  </a:cubicBezTo>
                  <a:cubicBezTo>
                    <a:pt x="2" y="31"/>
                    <a:pt x="0" y="25"/>
                    <a:pt x="0" y="17"/>
                  </a:cubicBezTo>
                  <a:cubicBezTo>
                    <a:pt x="10" y="20"/>
                    <a:pt x="19" y="23"/>
                    <a:pt x="27" y="27"/>
                  </a:cubicBezTo>
                  <a:cubicBezTo>
                    <a:pt x="40" y="34"/>
                    <a:pt x="50" y="34"/>
                    <a:pt x="60" y="22"/>
                  </a:cubicBezTo>
                  <a:cubicBezTo>
                    <a:pt x="66" y="14"/>
                    <a:pt x="75" y="8"/>
                    <a:pt x="84" y="0"/>
                  </a:cubicBezTo>
                  <a:cubicBezTo>
                    <a:pt x="85" y="7"/>
                    <a:pt x="87" y="13"/>
                    <a:pt x="88" y="20"/>
                  </a:cubicBezTo>
                  <a:cubicBezTo>
                    <a:pt x="88" y="21"/>
                    <a:pt x="86" y="24"/>
                    <a:pt x="85" y="25"/>
                  </a:cubicBezTo>
                  <a:cubicBezTo>
                    <a:pt x="79" y="31"/>
                    <a:pt x="73" y="36"/>
                    <a:pt x="66" y="43"/>
                  </a:cubicBezTo>
                  <a:cubicBezTo>
                    <a:pt x="73" y="46"/>
                    <a:pt x="78" y="48"/>
                    <a:pt x="84" y="50"/>
                  </a:cubicBezTo>
                  <a:cubicBezTo>
                    <a:pt x="96" y="54"/>
                    <a:pt x="96" y="54"/>
                    <a:pt x="98" y="68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8632917" y="4094199"/>
              <a:ext cx="363054" cy="171972"/>
            </a:xfrm>
            <a:custGeom>
              <a:avLst/>
              <a:gdLst>
                <a:gd name="T0" fmla="*/ 8 w 89"/>
                <a:gd name="T1" fmla="*/ 42 h 42"/>
                <a:gd name="T2" fmla="*/ 7 w 89"/>
                <a:gd name="T3" fmla="*/ 41 h 42"/>
                <a:gd name="T4" fmla="*/ 17 w 89"/>
                <a:gd name="T5" fmla="*/ 19 h 42"/>
                <a:gd name="T6" fmla="*/ 78 w 89"/>
                <a:gd name="T7" fmla="*/ 1 h 42"/>
                <a:gd name="T8" fmla="*/ 86 w 89"/>
                <a:gd name="T9" fmla="*/ 5 h 42"/>
                <a:gd name="T10" fmla="*/ 89 w 89"/>
                <a:gd name="T11" fmla="*/ 18 h 42"/>
                <a:gd name="T12" fmla="*/ 8 w 89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42">
                  <a:moveTo>
                    <a:pt x="8" y="42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0" y="24"/>
                    <a:pt x="0" y="24"/>
                    <a:pt x="17" y="19"/>
                  </a:cubicBezTo>
                  <a:cubicBezTo>
                    <a:pt x="37" y="13"/>
                    <a:pt x="58" y="7"/>
                    <a:pt x="78" y="1"/>
                  </a:cubicBezTo>
                  <a:cubicBezTo>
                    <a:pt x="83" y="0"/>
                    <a:pt x="85" y="0"/>
                    <a:pt x="86" y="5"/>
                  </a:cubicBezTo>
                  <a:cubicBezTo>
                    <a:pt x="87" y="9"/>
                    <a:pt x="88" y="13"/>
                    <a:pt x="89" y="18"/>
                  </a:cubicBezTo>
                  <a:cubicBezTo>
                    <a:pt x="62" y="26"/>
                    <a:pt x="35" y="34"/>
                    <a:pt x="8" y="42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9230043" y="1428628"/>
              <a:ext cx="4120170" cy="4122559"/>
            </a:xfrm>
            <a:custGeom>
              <a:avLst/>
              <a:gdLst>
                <a:gd name="T0" fmla="*/ 505 w 1007"/>
                <a:gd name="T1" fmla="*/ 1006 h 1006"/>
                <a:gd name="T2" fmla="*/ 3 w 1007"/>
                <a:gd name="T3" fmla="*/ 509 h 1006"/>
                <a:gd name="T4" fmla="*/ 505 w 1007"/>
                <a:gd name="T5" fmla="*/ 1 h 1006"/>
                <a:gd name="T6" fmla="*/ 1006 w 1007"/>
                <a:gd name="T7" fmla="*/ 506 h 1006"/>
                <a:gd name="T8" fmla="*/ 505 w 1007"/>
                <a:gd name="T9" fmla="*/ 1006 h 1006"/>
                <a:gd name="T10" fmla="*/ 503 w 1007"/>
                <a:gd name="T11" fmla="*/ 19 h 1006"/>
                <a:gd name="T12" fmla="*/ 22 w 1007"/>
                <a:gd name="T13" fmla="*/ 499 h 1006"/>
                <a:gd name="T14" fmla="*/ 502 w 1007"/>
                <a:gd name="T15" fmla="*/ 984 h 1006"/>
                <a:gd name="T16" fmla="*/ 986 w 1007"/>
                <a:gd name="T17" fmla="*/ 490 h 1006"/>
                <a:gd name="T18" fmla="*/ 503 w 1007"/>
                <a:gd name="T19" fmla="*/ 19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7" h="1006">
                  <a:moveTo>
                    <a:pt x="505" y="1006"/>
                  </a:moveTo>
                  <a:cubicBezTo>
                    <a:pt x="224" y="1002"/>
                    <a:pt x="6" y="782"/>
                    <a:pt x="3" y="509"/>
                  </a:cubicBezTo>
                  <a:cubicBezTo>
                    <a:pt x="0" y="227"/>
                    <a:pt x="223" y="0"/>
                    <a:pt x="505" y="1"/>
                  </a:cubicBezTo>
                  <a:cubicBezTo>
                    <a:pt x="787" y="1"/>
                    <a:pt x="1007" y="228"/>
                    <a:pt x="1006" y="506"/>
                  </a:cubicBezTo>
                  <a:cubicBezTo>
                    <a:pt x="1004" y="780"/>
                    <a:pt x="786" y="1002"/>
                    <a:pt x="505" y="1006"/>
                  </a:cubicBezTo>
                  <a:close/>
                  <a:moveTo>
                    <a:pt x="503" y="19"/>
                  </a:moveTo>
                  <a:cubicBezTo>
                    <a:pt x="235" y="21"/>
                    <a:pt x="23" y="236"/>
                    <a:pt x="22" y="499"/>
                  </a:cubicBezTo>
                  <a:cubicBezTo>
                    <a:pt x="21" y="770"/>
                    <a:pt x="239" y="983"/>
                    <a:pt x="502" y="984"/>
                  </a:cubicBezTo>
                  <a:cubicBezTo>
                    <a:pt x="770" y="985"/>
                    <a:pt x="992" y="764"/>
                    <a:pt x="986" y="490"/>
                  </a:cubicBezTo>
                  <a:cubicBezTo>
                    <a:pt x="980" y="237"/>
                    <a:pt x="774" y="20"/>
                    <a:pt x="503" y="1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13331107" y="4708044"/>
              <a:ext cx="150477" cy="150477"/>
            </a:xfrm>
            <a:custGeom>
              <a:avLst/>
              <a:gdLst>
                <a:gd name="T0" fmla="*/ 37 w 37"/>
                <a:gd name="T1" fmla="*/ 16 h 37"/>
                <a:gd name="T2" fmla="*/ 24 w 37"/>
                <a:gd name="T3" fmla="*/ 37 h 37"/>
                <a:gd name="T4" fmla="*/ 20 w 37"/>
                <a:gd name="T5" fmla="*/ 37 h 37"/>
                <a:gd name="T6" fmla="*/ 2 w 37"/>
                <a:gd name="T7" fmla="*/ 24 h 37"/>
                <a:gd name="T8" fmla="*/ 1 w 37"/>
                <a:gd name="T9" fmla="*/ 19 h 37"/>
                <a:gd name="T10" fmla="*/ 9 w 37"/>
                <a:gd name="T11" fmla="*/ 6 h 37"/>
                <a:gd name="T12" fmla="*/ 25 w 37"/>
                <a:gd name="T13" fmla="*/ 2 h 37"/>
                <a:gd name="T14" fmla="*/ 37 w 37"/>
                <a:gd name="T15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7" y="16"/>
                  </a:moveTo>
                  <a:cubicBezTo>
                    <a:pt x="33" y="23"/>
                    <a:pt x="29" y="30"/>
                    <a:pt x="24" y="37"/>
                  </a:cubicBezTo>
                  <a:cubicBezTo>
                    <a:pt x="24" y="37"/>
                    <a:pt x="21" y="37"/>
                    <a:pt x="20" y="37"/>
                  </a:cubicBezTo>
                  <a:cubicBezTo>
                    <a:pt x="14" y="33"/>
                    <a:pt x="8" y="29"/>
                    <a:pt x="2" y="24"/>
                  </a:cubicBezTo>
                  <a:cubicBezTo>
                    <a:pt x="1" y="24"/>
                    <a:pt x="0" y="20"/>
                    <a:pt x="1" y="19"/>
                  </a:cubicBezTo>
                  <a:cubicBezTo>
                    <a:pt x="3" y="14"/>
                    <a:pt x="6" y="10"/>
                    <a:pt x="9" y="6"/>
                  </a:cubicBezTo>
                  <a:cubicBezTo>
                    <a:pt x="13" y="1"/>
                    <a:pt x="18" y="0"/>
                    <a:pt x="25" y="2"/>
                  </a:cubicBezTo>
                  <a:cubicBezTo>
                    <a:pt x="31" y="4"/>
                    <a:pt x="35" y="9"/>
                    <a:pt x="37" y="16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11881285" y="1108567"/>
              <a:ext cx="95540" cy="78821"/>
            </a:xfrm>
            <a:custGeom>
              <a:avLst/>
              <a:gdLst>
                <a:gd name="T0" fmla="*/ 23 w 23"/>
                <a:gd name="T1" fmla="*/ 0 h 19"/>
                <a:gd name="T2" fmla="*/ 16 w 23"/>
                <a:gd name="T3" fmla="*/ 19 h 19"/>
                <a:gd name="T4" fmla="*/ 0 w 23"/>
                <a:gd name="T5" fmla="*/ 15 h 19"/>
                <a:gd name="T6" fmla="*/ 5 w 23"/>
                <a:gd name="T7" fmla="*/ 2 h 19"/>
                <a:gd name="T8" fmla="*/ 23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3" y="0"/>
                  </a:moveTo>
                  <a:cubicBezTo>
                    <a:pt x="21" y="7"/>
                    <a:pt x="18" y="13"/>
                    <a:pt x="16" y="19"/>
                  </a:cubicBezTo>
                  <a:cubicBezTo>
                    <a:pt x="11" y="18"/>
                    <a:pt x="6" y="16"/>
                    <a:pt x="0" y="15"/>
                  </a:cubicBezTo>
                  <a:cubicBezTo>
                    <a:pt x="4" y="10"/>
                    <a:pt x="9" y="7"/>
                    <a:pt x="5" y="2"/>
                  </a:cubicBezTo>
                  <a:cubicBezTo>
                    <a:pt x="11" y="1"/>
                    <a:pt x="16" y="1"/>
                    <a:pt x="23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11816796" y="1067963"/>
              <a:ext cx="23886" cy="38216"/>
            </a:xfrm>
            <a:custGeom>
              <a:avLst/>
              <a:gdLst>
                <a:gd name="T0" fmla="*/ 3 w 6"/>
                <a:gd name="T1" fmla="*/ 9 h 9"/>
                <a:gd name="T2" fmla="*/ 0 w 6"/>
                <a:gd name="T3" fmla="*/ 2 h 9"/>
                <a:gd name="T4" fmla="*/ 5 w 6"/>
                <a:gd name="T5" fmla="*/ 0 h 9"/>
                <a:gd name="T6" fmla="*/ 6 w 6"/>
                <a:gd name="T7" fmla="*/ 7 h 9"/>
                <a:gd name="T8" fmla="*/ 3 w 6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9"/>
                  </a:moveTo>
                  <a:cubicBezTo>
                    <a:pt x="2" y="7"/>
                    <a:pt x="1" y="4"/>
                    <a:pt x="0" y="2"/>
                  </a:cubicBezTo>
                  <a:cubicBezTo>
                    <a:pt x="1" y="2"/>
                    <a:pt x="3" y="1"/>
                    <a:pt x="5" y="0"/>
                  </a:cubicBezTo>
                  <a:cubicBezTo>
                    <a:pt x="5" y="3"/>
                    <a:pt x="6" y="5"/>
                    <a:pt x="6" y="7"/>
                  </a:cubicBezTo>
                  <a:cubicBezTo>
                    <a:pt x="5" y="8"/>
                    <a:pt x="4" y="8"/>
                    <a:pt x="3" y="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10515060" y="912711"/>
              <a:ext cx="45381" cy="66879"/>
            </a:xfrm>
            <a:custGeom>
              <a:avLst/>
              <a:gdLst>
                <a:gd name="T0" fmla="*/ 3 w 11"/>
                <a:gd name="T1" fmla="*/ 16 h 16"/>
                <a:gd name="T2" fmla="*/ 6 w 11"/>
                <a:gd name="T3" fmla="*/ 1 h 16"/>
                <a:gd name="T4" fmla="*/ 10 w 11"/>
                <a:gd name="T5" fmla="*/ 1 h 16"/>
                <a:gd name="T6" fmla="*/ 10 w 11"/>
                <a:gd name="T7" fmla="*/ 5 h 16"/>
                <a:gd name="T8" fmla="*/ 3 w 1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3" y="16"/>
                  </a:moveTo>
                  <a:cubicBezTo>
                    <a:pt x="0" y="9"/>
                    <a:pt x="1" y="3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1" y="1"/>
                    <a:pt x="11" y="4"/>
                    <a:pt x="10" y="5"/>
                  </a:cubicBezTo>
                  <a:cubicBezTo>
                    <a:pt x="8" y="8"/>
                    <a:pt x="6" y="12"/>
                    <a:pt x="3" y="16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10591491" y="1106179"/>
              <a:ext cx="38216" cy="62100"/>
            </a:xfrm>
            <a:custGeom>
              <a:avLst/>
              <a:gdLst>
                <a:gd name="T0" fmla="*/ 9 w 9"/>
                <a:gd name="T1" fmla="*/ 1 h 15"/>
                <a:gd name="T2" fmla="*/ 2 w 9"/>
                <a:gd name="T3" fmla="*/ 15 h 15"/>
                <a:gd name="T4" fmla="*/ 0 w 9"/>
                <a:gd name="T5" fmla="*/ 14 h 15"/>
                <a:gd name="T6" fmla="*/ 7 w 9"/>
                <a:gd name="T7" fmla="*/ 0 h 15"/>
                <a:gd name="T8" fmla="*/ 9 w 9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9" y="1"/>
                  </a:moveTo>
                  <a:cubicBezTo>
                    <a:pt x="9" y="7"/>
                    <a:pt x="5" y="11"/>
                    <a:pt x="2" y="15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2" y="9"/>
                    <a:pt x="4" y="4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13847023" y="2653931"/>
              <a:ext cx="143310" cy="102707"/>
            </a:xfrm>
            <a:custGeom>
              <a:avLst/>
              <a:gdLst>
                <a:gd name="T0" fmla="*/ 35 w 35"/>
                <a:gd name="T1" fmla="*/ 24 h 25"/>
                <a:gd name="T2" fmla="*/ 12 w 35"/>
                <a:gd name="T3" fmla="*/ 15 h 25"/>
                <a:gd name="T4" fmla="*/ 0 w 35"/>
                <a:gd name="T5" fmla="*/ 5 h 25"/>
                <a:gd name="T6" fmla="*/ 35 w 35"/>
                <a:gd name="T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5">
                  <a:moveTo>
                    <a:pt x="35" y="24"/>
                  </a:moveTo>
                  <a:cubicBezTo>
                    <a:pt x="26" y="25"/>
                    <a:pt x="17" y="25"/>
                    <a:pt x="12" y="15"/>
                  </a:cubicBezTo>
                  <a:cubicBezTo>
                    <a:pt x="9" y="10"/>
                    <a:pt x="4" y="8"/>
                    <a:pt x="0" y="5"/>
                  </a:cubicBezTo>
                  <a:cubicBezTo>
                    <a:pt x="12" y="0"/>
                    <a:pt x="29" y="8"/>
                    <a:pt x="35" y="24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13744318" y="2520173"/>
              <a:ext cx="57323" cy="57323"/>
            </a:xfrm>
            <a:custGeom>
              <a:avLst/>
              <a:gdLst>
                <a:gd name="T0" fmla="*/ 14 w 14"/>
                <a:gd name="T1" fmla="*/ 0 h 14"/>
                <a:gd name="T2" fmla="*/ 0 w 14"/>
                <a:gd name="T3" fmla="*/ 10 h 14"/>
                <a:gd name="T4" fmla="*/ 14 w 14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9" y="13"/>
                    <a:pt x="7" y="14"/>
                    <a:pt x="0" y="10"/>
                  </a:cubicBezTo>
                  <a:cubicBezTo>
                    <a:pt x="5" y="6"/>
                    <a:pt x="9" y="3"/>
                    <a:pt x="14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11618550" y="5847361"/>
              <a:ext cx="140923" cy="136146"/>
            </a:xfrm>
            <a:custGeom>
              <a:avLst/>
              <a:gdLst>
                <a:gd name="T0" fmla="*/ 4 w 34"/>
                <a:gd name="T1" fmla="*/ 33 h 33"/>
                <a:gd name="T2" fmla="*/ 0 w 34"/>
                <a:gd name="T3" fmla="*/ 7 h 33"/>
                <a:gd name="T4" fmla="*/ 4 w 34"/>
                <a:gd name="T5" fmla="*/ 3 h 33"/>
                <a:gd name="T6" fmla="*/ 18 w 34"/>
                <a:gd name="T7" fmla="*/ 1 h 33"/>
                <a:gd name="T8" fmla="*/ 33 w 34"/>
                <a:gd name="T9" fmla="*/ 14 h 33"/>
                <a:gd name="T10" fmla="*/ 23 w 34"/>
                <a:gd name="T11" fmla="*/ 30 h 33"/>
                <a:gd name="T12" fmla="*/ 4 w 34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3">
                  <a:moveTo>
                    <a:pt x="4" y="33"/>
                  </a:moveTo>
                  <a:cubicBezTo>
                    <a:pt x="2" y="24"/>
                    <a:pt x="1" y="16"/>
                    <a:pt x="0" y="7"/>
                  </a:cubicBezTo>
                  <a:cubicBezTo>
                    <a:pt x="0" y="6"/>
                    <a:pt x="2" y="3"/>
                    <a:pt x="4" y="3"/>
                  </a:cubicBezTo>
                  <a:cubicBezTo>
                    <a:pt x="8" y="2"/>
                    <a:pt x="13" y="1"/>
                    <a:pt x="18" y="1"/>
                  </a:cubicBezTo>
                  <a:cubicBezTo>
                    <a:pt x="26" y="0"/>
                    <a:pt x="32" y="5"/>
                    <a:pt x="33" y="14"/>
                  </a:cubicBezTo>
                  <a:cubicBezTo>
                    <a:pt x="34" y="22"/>
                    <a:pt x="31" y="28"/>
                    <a:pt x="23" y="30"/>
                  </a:cubicBezTo>
                  <a:cubicBezTo>
                    <a:pt x="17" y="31"/>
                    <a:pt x="11" y="32"/>
                    <a:pt x="4" y="33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13233179" y="1497893"/>
              <a:ext cx="71656" cy="26274"/>
            </a:xfrm>
            <a:custGeom>
              <a:avLst/>
              <a:gdLst>
                <a:gd name="T0" fmla="*/ 0 w 18"/>
                <a:gd name="T1" fmla="*/ 0 h 6"/>
                <a:gd name="T2" fmla="*/ 18 w 18"/>
                <a:gd name="T3" fmla="*/ 3 h 6"/>
                <a:gd name="T4" fmla="*/ 17 w 18"/>
                <a:gd name="T5" fmla="*/ 6 h 6"/>
                <a:gd name="T6" fmla="*/ 0 w 18"/>
                <a:gd name="T7" fmla="*/ 3 h 6"/>
                <a:gd name="T8" fmla="*/ 0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0" y="0"/>
                  </a:moveTo>
                  <a:cubicBezTo>
                    <a:pt x="6" y="1"/>
                    <a:pt x="12" y="2"/>
                    <a:pt x="18" y="3"/>
                  </a:cubicBezTo>
                  <a:cubicBezTo>
                    <a:pt x="18" y="4"/>
                    <a:pt x="18" y="5"/>
                    <a:pt x="17" y="6"/>
                  </a:cubicBezTo>
                  <a:cubicBezTo>
                    <a:pt x="12" y="5"/>
                    <a:pt x="6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9225267" y="5016162"/>
              <a:ext cx="236463" cy="224519"/>
            </a:xfrm>
            <a:custGeom>
              <a:avLst/>
              <a:gdLst>
                <a:gd name="T0" fmla="*/ 14 w 58"/>
                <a:gd name="T1" fmla="*/ 55 h 55"/>
                <a:gd name="T2" fmla="*/ 2 w 58"/>
                <a:gd name="T3" fmla="*/ 47 h 55"/>
                <a:gd name="T4" fmla="*/ 2 w 58"/>
                <a:gd name="T5" fmla="*/ 33 h 55"/>
                <a:gd name="T6" fmla="*/ 35 w 58"/>
                <a:gd name="T7" fmla="*/ 3 h 55"/>
                <a:gd name="T8" fmla="*/ 51 w 58"/>
                <a:gd name="T9" fmla="*/ 6 h 55"/>
                <a:gd name="T10" fmla="*/ 55 w 58"/>
                <a:gd name="T11" fmla="*/ 23 h 55"/>
                <a:gd name="T12" fmla="*/ 14 w 5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14" y="55"/>
                  </a:moveTo>
                  <a:cubicBezTo>
                    <a:pt x="8" y="55"/>
                    <a:pt x="4" y="52"/>
                    <a:pt x="2" y="47"/>
                  </a:cubicBezTo>
                  <a:cubicBezTo>
                    <a:pt x="0" y="43"/>
                    <a:pt x="0" y="37"/>
                    <a:pt x="2" y="33"/>
                  </a:cubicBezTo>
                  <a:cubicBezTo>
                    <a:pt x="10" y="20"/>
                    <a:pt x="21" y="10"/>
                    <a:pt x="35" y="3"/>
                  </a:cubicBezTo>
                  <a:cubicBezTo>
                    <a:pt x="41" y="0"/>
                    <a:pt x="46" y="1"/>
                    <a:pt x="51" y="6"/>
                  </a:cubicBezTo>
                  <a:cubicBezTo>
                    <a:pt x="56" y="11"/>
                    <a:pt x="58" y="17"/>
                    <a:pt x="55" y="23"/>
                  </a:cubicBezTo>
                  <a:cubicBezTo>
                    <a:pt x="45" y="38"/>
                    <a:pt x="32" y="50"/>
                    <a:pt x="14" y="55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0493563" y="5811533"/>
              <a:ext cx="107484" cy="157642"/>
            </a:xfrm>
            <a:custGeom>
              <a:avLst/>
              <a:gdLst>
                <a:gd name="T0" fmla="*/ 0 w 26"/>
                <a:gd name="T1" fmla="*/ 32 h 39"/>
                <a:gd name="T2" fmla="*/ 22 w 26"/>
                <a:gd name="T3" fmla="*/ 0 h 39"/>
                <a:gd name="T4" fmla="*/ 24 w 26"/>
                <a:gd name="T5" fmla="*/ 1 h 39"/>
                <a:gd name="T6" fmla="*/ 26 w 26"/>
                <a:gd name="T7" fmla="*/ 39 h 39"/>
                <a:gd name="T8" fmla="*/ 0 w 26"/>
                <a:gd name="T9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0" y="32"/>
                  </a:moveTo>
                  <a:cubicBezTo>
                    <a:pt x="8" y="20"/>
                    <a:pt x="15" y="10"/>
                    <a:pt x="22" y="0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3"/>
                    <a:pt x="25" y="25"/>
                    <a:pt x="26" y="39"/>
                  </a:cubicBezTo>
                  <a:cubicBezTo>
                    <a:pt x="17" y="36"/>
                    <a:pt x="9" y="34"/>
                    <a:pt x="0" y="32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0"/>
            <p:cNvSpPr>
              <a:spLocks noEditPoints="1"/>
            </p:cNvSpPr>
            <p:nvPr/>
          </p:nvSpPr>
          <p:spPr bwMode="auto">
            <a:xfrm>
              <a:off x="9316030" y="1507447"/>
              <a:ext cx="3974472" cy="3957754"/>
            </a:xfrm>
            <a:custGeom>
              <a:avLst/>
              <a:gdLst>
                <a:gd name="T0" fmla="*/ 481 w 971"/>
                <a:gd name="T1" fmla="*/ 965 h 966"/>
                <a:gd name="T2" fmla="*/ 396 w 971"/>
                <a:gd name="T3" fmla="*/ 499 h 966"/>
                <a:gd name="T4" fmla="*/ 403 w 971"/>
                <a:gd name="T5" fmla="*/ 363 h 966"/>
                <a:gd name="T6" fmla="*/ 352 w 971"/>
                <a:gd name="T7" fmla="*/ 363 h 966"/>
                <a:gd name="T8" fmla="*/ 347 w 971"/>
                <a:gd name="T9" fmla="*/ 554 h 966"/>
                <a:gd name="T10" fmla="*/ 304 w 971"/>
                <a:gd name="T11" fmla="*/ 575 h 966"/>
                <a:gd name="T12" fmla="*/ 309 w 971"/>
                <a:gd name="T13" fmla="*/ 406 h 966"/>
                <a:gd name="T14" fmla="*/ 283 w 971"/>
                <a:gd name="T15" fmla="*/ 343 h 966"/>
                <a:gd name="T16" fmla="*/ 263 w 971"/>
                <a:gd name="T17" fmla="*/ 441 h 966"/>
                <a:gd name="T18" fmla="*/ 244 w 971"/>
                <a:gd name="T19" fmla="*/ 508 h 966"/>
                <a:gd name="T20" fmla="*/ 230 w 971"/>
                <a:gd name="T21" fmla="*/ 368 h 966"/>
                <a:gd name="T22" fmla="*/ 302 w 971"/>
                <a:gd name="T23" fmla="*/ 286 h 966"/>
                <a:gd name="T24" fmla="*/ 318 w 971"/>
                <a:gd name="T25" fmla="*/ 152 h 966"/>
                <a:gd name="T26" fmla="*/ 263 w 971"/>
                <a:gd name="T27" fmla="*/ 119 h 966"/>
                <a:gd name="T28" fmla="*/ 267 w 971"/>
                <a:gd name="T29" fmla="*/ 186 h 966"/>
                <a:gd name="T30" fmla="*/ 202 w 971"/>
                <a:gd name="T31" fmla="*/ 319 h 966"/>
                <a:gd name="T32" fmla="*/ 175 w 971"/>
                <a:gd name="T33" fmla="*/ 490 h 966"/>
                <a:gd name="T34" fmla="*/ 257 w 971"/>
                <a:gd name="T35" fmla="*/ 578 h 966"/>
                <a:gd name="T36" fmla="*/ 263 w 971"/>
                <a:gd name="T37" fmla="*/ 763 h 966"/>
                <a:gd name="T38" fmla="*/ 287 w 971"/>
                <a:gd name="T39" fmla="*/ 852 h 966"/>
                <a:gd name="T40" fmla="*/ 307 w 971"/>
                <a:gd name="T41" fmla="*/ 754 h 966"/>
                <a:gd name="T42" fmla="*/ 312 w 971"/>
                <a:gd name="T43" fmla="*/ 647 h 966"/>
                <a:gd name="T44" fmla="*/ 376 w 971"/>
                <a:gd name="T45" fmla="*/ 605 h 966"/>
                <a:gd name="T46" fmla="*/ 413 w 971"/>
                <a:gd name="T47" fmla="*/ 542 h 966"/>
                <a:gd name="T48" fmla="*/ 487 w 971"/>
                <a:gd name="T49" fmla="*/ 451 h 966"/>
                <a:gd name="T50" fmla="*/ 473 w 971"/>
                <a:gd name="T51" fmla="*/ 304 h 966"/>
                <a:gd name="T52" fmla="*/ 408 w 971"/>
                <a:gd name="T53" fmla="*/ 229 h 966"/>
                <a:gd name="T54" fmla="*/ 390 w 971"/>
                <a:gd name="T55" fmla="*/ 114 h 966"/>
                <a:gd name="T56" fmla="*/ 356 w 971"/>
                <a:gd name="T57" fmla="*/ 139 h 966"/>
                <a:gd name="T58" fmla="*/ 388 w 971"/>
                <a:gd name="T59" fmla="*/ 293 h 966"/>
                <a:gd name="T60" fmla="*/ 442 w 971"/>
                <a:gd name="T61" fmla="*/ 357 h 966"/>
                <a:gd name="T62" fmla="*/ 396 w 971"/>
                <a:gd name="T63" fmla="*/ 499 h 966"/>
                <a:gd name="T64" fmla="*/ 713 w 971"/>
                <a:gd name="T65" fmla="*/ 194 h 966"/>
                <a:gd name="T66" fmla="*/ 618 w 971"/>
                <a:gd name="T67" fmla="*/ 251 h 966"/>
                <a:gd name="T68" fmla="*/ 521 w 971"/>
                <a:gd name="T69" fmla="*/ 335 h 966"/>
                <a:gd name="T70" fmla="*/ 515 w 971"/>
                <a:gd name="T71" fmla="*/ 576 h 966"/>
                <a:gd name="T72" fmla="*/ 425 w 971"/>
                <a:gd name="T73" fmla="*/ 817 h 966"/>
                <a:gd name="T74" fmla="*/ 473 w 971"/>
                <a:gd name="T75" fmla="*/ 826 h 966"/>
                <a:gd name="T76" fmla="*/ 529 w 971"/>
                <a:gd name="T77" fmla="*/ 709 h 966"/>
                <a:gd name="T78" fmla="*/ 564 w 971"/>
                <a:gd name="T79" fmla="*/ 522 h 966"/>
                <a:gd name="T80" fmla="*/ 565 w 971"/>
                <a:gd name="T81" fmla="*/ 374 h 966"/>
                <a:gd name="T82" fmla="*/ 590 w 971"/>
                <a:gd name="T83" fmla="*/ 297 h 966"/>
                <a:gd name="T84" fmla="*/ 708 w 971"/>
                <a:gd name="T85" fmla="*/ 283 h 966"/>
                <a:gd name="T86" fmla="*/ 762 w 971"/>
                <a:gd name="T87" fmla="*/ 169 h 966"/>
                <a:gd name="T88" fmla="*/ 614 w 971"/>
                <a:gd name="T89" fmla="*/ 119 h 966"/>
                <a:gd name="T90" fmla="*/ 515 w 971"/>
                <a:gd name="T91" fmla="*/ 128 h 966"/>
                <a:gd name="T92" fmla="*/ 565 w 971"/>
                <a:gd name="T93" fmla="*/ 174 h 966"/>
                <a:gd name="T94" fmla="*/ 606 w 971"/>
                <a:gd name="T95" fmla="*/ 485 h 966"/>
                <a:gd name="T96" fmla="*/ 627 w 971"/>
                <a:gd name="T97" fmla="*/ 640 h 966"/>
                <a:gd name="T98" fmla="*/ 685 w 971"/>
                <a:gd name="T99" fmla="*/ 831 h 966"/>
                <a:gd name="T100" fmla="*/ 735 w 971"/>
                <a:gd name="T101" fmla="*/ 819 h 966"/>
                <a:gd name="T102" fmla="*/ 659 w 971"/>
                <a:gd name="T103" fmla="*/ 585 h 966"/>
                <a:gd name="T104" fmla="*/ 654 w 971"/>
                <a:gd name="T105" fmla="*/ 414 h 966"/>
                <a:gd name="T106" fmla="*/ 725 w 971"/>
                <a:gd name="T107" fmla="*/ 455 h 966"/>
                <a:gd name="T108" fmla="*/ 723 w 971"/>
                <a:gd name="T109" fmla="*/ 603 h 966"/>
                <a:gd name="T110" fmla="*/ 771 w 971"/>
                <a:gd name="T111" fmla="*/ 571 h 966"/>
                <a:gd name="T112" fmla="*/ 766 w 971"/>
                <a:gd name="T113" fmla="*/ 428 h 966"/>
                <a:gd name="T114" fmla="*/ 638 w 971"/>
                <a:gd name="T115" fmla="*/ 353 h 966"/>
                <a:gd name="T116" fmla="*/ 606 w 971"/>
                <a:gd name="T117" fmla="*/ 485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1" h="966">
                  <a:moveTo>
                    <a:pt x="482" y="0"/>
                  </a:moveTo>
                  <a:cubicBezTo>
                    <a:pt x="753" y="1"/>
                    <a:pt x="959" y="218"/>
                    <a:pt x="965" y="471"/>
                  </a:cubicBezTo>
                  <a:cubicBezTo>
                    <a:pt x="971" y="745"/>
                    <a:pt x="749" y="966"/>
                    <a:pt x="481" y="965"/>
                  </a:cubicBezTo>
                  <a:cubicBezTo>
                    <a:pt x="218" y="964"/>
                    <a:pt x="0" y="751"/>
                    <a:pt x="1" y="480"/>
                  </a:cubicBezTo>
                  <a:cubicBezTo>
                    <a:pt x="2" y="217"/>
                    <a:pt x="214" y="2"/>
                    <a:pt x="482" y="0"/>
                  </a:cubicBezTo>
                  <a:close/>
                  <a:moveTo>
                    <a:pt x="396" y="499"/>
                  </a:moveTo>
                  <a:cubicBezTo>
                    <a:pt x="396" y="495"/>
                    <a:pt x="396" y="492"/>
                    <a:pt x="396" y="489"/>
                  </a:cubicBezTo>
                  <a:cubicBezTo>
                    <a:pt x="397" y="474"/>
                    <a:pt x="398" y="460"/>
                    <a:pt x="398" y="446"/>
                  </a:cubicBezTo>
                  <a:cubicBezTo>
                    <a:pt x="398" y="418"/>
                    <a:pt x="400" y="391"/>
                    <a:pt x="403" y="363"/>
                  </a:cubicBezTo>
                  <a:cubicBezTo>
                    <a:pt x="405" y="347"/>
                    <a:pt x="400" y="340"/>
                    <a:pt x="383" y="339"/>
                  </a:cubicBezTo>
                  <a:cubicBezTo>
                    <a:pt x="377" y="339"/>
                    <a:pt x="371" y="340"/>
                    <a:pt x="365" y="340"/>
                  </a:cubicBezTo>
                  <a:cubicBezTo>
                    <a:pt x="355" y="341"/>
                    <a:pt x="350" y="351"/>
                    <a:pt x="352" y="363"/>
                  </a:cubicBezTo>
                  <a:cubicBezTo>
                    <a:pt x="358" y="398"/>
                    <a:pt x="354" y="433"/>
                    <a:pt x="354" y="468"/>
                  </a:cubicBezTo>
                  <a:cubicBezTo>
                    <a:pt x="354" y="474"/>
                    <a:pt x="355" y="479"/>
                    <a:pt x="354" y="484"/>
                  </a:cubicBezTo>
                  <a:cubicBezTo>
                    <a:pt x="352" y="507"/>
                    <a:pt x="349" y="531"/>
                    <a:pt x="347" y="554"/>
                  </a:cubicBezTo>
                  <a:cubicBezTo>
                    <a:pt x="346" y="566"/>
                    <a:pt x="342" y="577"/>
                    <a:pt x="333" y="585"/>
                  </a:cubicBezTo>
                  <a:cubicBezTo>
                    <a:pt x="328" y="590"/>
                    <a:pt x="322" y="593"/>
                    <a:pt x="314" y="591"/>
                  </a:cubicBezTo>
                  <a:cubicBezTo>
                    <a:pt x="307" y="588"/>
                    <a:pt x="305" y="582"/>
                    <a:pt x="304" y="575"/>
                  </a:cubicBezTo>
                  <a:cubicBezTo>
                    <a:pt x="303" y="554"/>
                    <a:pt x="302" y="533"/>
                    <a:pt x="302" y="512"/>
                  </a:cubicBezTo>
                  <a:cubicBezTo>
                    <a:pt x="303" y="487"/>
                    <a:pt x="304" y="462"/>
                    <a:pt x="306" y="438"/>
                  </a:cubicBezTo>
                  <a:cubicBezTo>
                    <a:pt x="306" y="427"/>
                    <a:pt x="307" y="416"/>
                    <a:pt x="309" y="406"/>
                  </a:cubicBezTo>
                  <a:cubicBezTo>
                    <a:pt x="311" y="391"/>
                    <a:pt x="315" y="377"/>
                    <a:pt x="317" y="362"/>
                  </a:cubicBezTo>
                  <a:cubicBezTo>
                    <a:pt x="318" y="354"/>
                    <a:pt x="313" y="347"/>
                    <a:pt x="304" y="346"/>
                  </a:cubicBezTo>
                  <a:cubicBezTo>
                    <a:pt x="297" y="344"/>
                    <a:pt x="290" y="344"/>
                    <a:pt x="283" y="343"/>
                  </a:cubicBezTo>
                  <a:cubicBezTo>
                    <a:pt x="272" y="343"/>
                    <a:pt x="265" y="351"/>
                    <a:pt x="265" y="363"/>
                  </a:cubicBezTo>
                  <a:cubicBezTo>
                    <a:pt x="266" y="379"/>
                    <a:pt x="266" y="395"/>
                    <a:pt x="265" y="411"/>
                  </a:cubicBezTo>
                  <a:cubicBezTo>
                    <a:pt x="265" y="421"/>
                    <a:pt x="264" y="431"/>
                    <a:pt x="263" y="441"/>
                  </a:cubicBezTo>
                  <a:cubicBezTo>
                    <a:pt x="262" y="461"/>
                    <a:pt x="260" y="480"/>
                    <a:pt x="259" y="500"/>
                  </a:cubicBezTo>
                  <a:cubicBezTo>
                    <a:pt x="259" y="502"/>
                    <a:pt x="258" y="504"/>
                    <a:pt x="257" y="505"/>
                  </a:cubicBezTo>
                  <a:cubicBezTo>
                    <a:pt x="254" y="511"/>
                    <a:pt x="250" y="512"/>
                    <a:pt x="244" y="508"/>
                  </a:cubicBezTo>
                  <a:cubicBezTo>
                    <a:pt x="235" y="501"/>
                    <a:pt x="228" y="491"/>
                    <a:pt x="223" y="481"/>
                  </a:cubicBezTo>
                  <a:cubicBezTo>
                    <a:pt x="213" y="457"/>
                    <a:pt x="216" y="431"/>
                    <a:pt x="220" y="407"/>
                  </a:cubicBezTo>
                  <a:cubicBezTo>
                    <a:pt x="222" y="393"/>
                    <a:pt x="226" y="380"/>
                    <a:pt x="230" y="368"/>
                  </a:cubicBezTo>
                  <a:cubicBezTo>
                    <a:pt x="234" y="354"/>
                    <a:pt x="241" y="343"/>
                    <a:pt x="251" y="333"/>
                  </a:cubicBezTo>
                  <a:cubicBezTo>
                    <a:pt x="263" y="322"/>
                    <a:pt x="276" y="312"/>
                    <a:pt x="288" y="301"/>
                  </a:cubicBezTo>
                  <a:cubicBezTo>
                    <a:pt x="293" y="297"/>
                    <a:pt x="298" y="292"/>
                    <a:pt x="302" y="286"/>
                  </a:cubicBezTo>
                  <a:cubicBezTo>
                    <a:pt x="309" y="275"/>
                    <a:pt x="314" y="263"/>
                    <a:pt x="314" y="249"/>
                  </a:cubicBezTo>
                  <a:cubicBezTo>
                    <a:pt x="315" y="230"/>
                    <a:pt x="316" y="211"/>
                    <a:pt x="317" y="192"/>
                  </a:cubicBezTo>
                  <a:cubicBezTo>
                    <a:pt x="317" y="179"/>
                    <a:pt x="317" y="165"/>
                    <a:pt x="318" y="152"/>
                  </a:cubicBezTo>
                  <a:cubicBezTo>
                    <a:pt x="319" y="142"/>
                    <a:pt x="317" y="132"/>
                    <a:pt x="315" y="122"/>
                  </a:cubicBezTo>
                  <a:cubicBezTo>
                    <a:pt x="314" y="119"/>
                    <a:pt x="310" y="115"/>
                    <a:pt x="307" y="114"/>
                  </a:cubicBezTo>
                  <a:cubicBezTo>
                    <a:pt x="292" y="111"/>
                    <a:pt x="277" y="110"/>
                    <a:pt x="263" y="119"/>
                  </a:cubicBezTo>
                  <a:cubicBezTo>
                    <a:pt x="261" y="120"/>
                    <a:pt x="258" y="123"/>
                    <a:pt x="258" y="125"/>
                  </a:cubicBezTo>
                  <a:cubicBezTo>
                    <a:pt x="258" y="131"/>
                    <a:pt x="257" y="137"/>
                    <a:pt x="258" y="143"/>
                  </a:cubicBezTo>
                  <a:cubicBezTo>
                    <a:pt x="261" y="157"/>
                    <a:pt x="266" y="171"/>
                    <a:pt x="267" y="186"/>
                  </a:cubicBezTo>
                  <a:cubicBezTo>
                    <a:pt x="269" y="203"/>
                    <a:pt x="269" y="221"/>
                    <a:pt x="269" y="238"/>
                  </a:cubicBezTo>
                  <a:cubicBezTo>
                    <a:pt x="269" y="252"/>
                    <a:pt x="258" y="260"/>
                    <a:pt x="249" y="269"/>
                  </a:cubicBezTo>
                  <a:cubicBezTo>
                    <a:pt x="234" y="286"/>
                    <a:pt x="217" y="302"/>
                    <a:pt x="202" y="319"/>
                  </a:cubicBezTo>
                  <a:cubicBezTo>
                    <a:pt x="192" y="330"/>
                    <a:pt x="185" y="341"/>
                    <a:pt x="181" y="355"/>
                  </a:cubicBezTo>
                  <a:cubicBezTo>
                    <a:pt x="176" y="374"/>
                    <a:pt x="168" y="393"/>
                    <a:pt x="166" y="413"/>
                  </a:cubicBezTo>
                  <a:cubicBezTo>
                    <a:pt x="164" y="439"/>
                    <a:pt x="168" y="465"/>
                    <a:pt x="175" y="490"/>
                  </a:cubicBezTo>
                  <a:cubicBezTo>
                    <a:pt x="182" y="515"/>
                    <a:pt x="198" y="534"/>
                    <a:pt x="217" y="551"/>
                  </a:cubicBezTo>
                  <a:cubicBezTo>
                    <a:pt x="227" y="560"/>
                    <a:pt x="239" y="568"/>
                    <a:pt x="253" y="573"/>
                  </a:cubicBezTo>
                  <a:cubicBezTo>
                    <a:pt x="255" y="574"/>
                    <a:pt x="257" y="576"/>
                    <a:pt x="257" y="578"/>
                  </a:cubicBezTo>
                  <a:cubicBezTo>
                    <a:pt x="259" y="598"/>
                    <a:pt x="261" y="617"/>
                    <a:pt x="261" y="637"/>
                  </a:cubicBezTo>
                  <a:cubicBezTo>
                    <a:pt x="262" y="651"/>
                    <a:pt x="262" y="664"/>
                    <a:pt x="262" y="678"/>
                  </a:cubicBezTo>
                  <a:cubicBezTo>
                    <a:pt x="262" y="706"/>
                    <a:pt x="263" y="735"/>
                    <a:pt x="263" y="763"/>
                  </a:cubicBezTo>
                  <a:cubicBezTo>
                    <a:pt x="263" y="786"/>
                    <a:pt x="264" y="810"/>
                    <a:pt x="265" y="833"/>
                  </a:cubicBezTo>
                  <a:cubicBezTo>
                    <a:pt x="265" y="839"/>
                    <a:pt x="266" y="844"/>
                    <a:pt x="272" y="847"/>
                  </a:cubicBezTo>
                  <a:cubicBezTo>
                    <a:pt x="277" y="849"/>
                    <a:pt x="282" y="852"/>
                    <a:pt x="287" y="852"/>
                  </a:cubicBezTo>
                  <a:cubicBezTo>
                    <a:pt x="301" y="853"/>
                    <a:pt x="311" y="848"/>
                    <a:pt x="310" y="832"/>
                  </a:cubicBezTo>
                  <a:cubicBezTo>
                    <a:pt x="310" y="818"/>
                    <a:pt x="310" y="803"/>
                    <a:pt x="310" y="789"/>
                  </a:cubicBezTo>
                  <a:cubicBezTo>
                    <a:pt x="309" y="777"/>
                    <a:pt x="307" y="765"/>
                    <a:pt x="307" y="754"/>
                  </a:cubicBezTo>
                  <a:cubicBezTo>
                    <a:pt x="306" y="739"/>
                    <a:pt x="305" y="724"/>
                    <a:pt x="305" y="710"/>
                  </a:cubicBezTo>
                  <a:cubicBezTo>
                    <a:pt x="305" y="692"/>
                    <a:pt x="305" y="675"/>
                    <a:pt x="305" y="657"/>
                  </a:cubicBezTo>
                  <a:cubicBezTo>
                    <a:pt x="305" y="652"/>
                    <a:pt x="308" y="649"/>
                    <a:pt x="312" y="647"/>
                  </a:cubicBezTo>
                  <a:cubicBezTo>
                    <a:pt x="320" y="645"/>
                    <a:pt x="327" y="643"/>
                    <a:pt x="335" y="640"/>
                  </a:cubicBezTo>
                  <a:cubicBezTo>
                    <a:pt x="343" y="637"/>
                    <a:pt x="351" y="634"/>
                    <a:pt x="358" y="629"/>
                  </a:cubicBezTo>
                  <a:cubicBezTo>
                    <a:pt x="367" y="623"/>
                    <a:pt x="374" y="616"/>
                    <a:pt x="376" y="605"/>
                  </a:cubicBezTo>
                  <a:cubicBezTo>
                    <a:pt x="378" y="596"/>
                    <a:pt x="380" y="588"/>
                    <a:pt x="383" y="579"/>
                  </a:cubicBezTo>
                  <a:cubicBezTo>
                    <a:pt x="385" y="573"/>
                    <a:pt x="386" y="566"/>
                    <a:pt x="390" y="561"/>
                  </a:cubicBezTo>
                  <a:cubicBezTo>
                    <a:pt x="397" y="554"/>
                    <a:pt x="405" y="548"/>
                    <a:pt x="413" y="542"/>
                  </a:cubicBezTo>
                  <a:cubicBezTo>
                    <a:pt x="421" y="536"/>
                    <a:pt x="430" y="531"/>
                    <a:pt x="438" y="525"/>
                  </a:cubicBezTo>
                  <a:cubicBezTo>
                    <a:pt x="447" y="518"/>
                    <a:pt x="455" y="510"/>
                    <a:pt x="463" y="502"/>
                  </a:cubicBezTo>
                  <a:cubicBezTo>
                    <a:pt x="476" y="488"/>
                    <a:pt x="481" y="469"/>
                    <a:pt x="487" y="451"/>
                  </a:cubicBezTo>
                  <a:cubicBezTo>
                    <a:pt x="495" y="430"/>
                    <a:pt x="491" y="407"/>
                    <a:pt x="491" y="385"/>
                  </a:cubicBezTo>
                  <a:cubicBezTo>
                    <a:pt x="492" y="372"/>
                    <a:pt x="488" y="359"/>
                    <a:pt x="486" y="345"/>
                  </a:cubicBezTo>
                  <a:cubicBezTo>
                    <a:pt x="485" y="330"/>
                    <a:pt x="479" y="317"/>
                    <a:pt x="473" y="304"/>
                  </a:cubicBezTo>
                  <a:cubicBezTo>
                    <a:pt x="471" y="300"/>
                    <a:pt x="469" y="297"/>
                    <a:pt x="467" y="294"/>
                  </a:cubicBezTo>
                  <a:cubicBezTo>
                    <a:pt x="456" y="286"/>
                    <a:pt x="446" y="277"/>
                    <a:pt x="435" y="269"/>
                  </a:cubicBezTo>
                  <a:cubicBezTo>
                    <a:pt x="422" y="258"/>
                    <a:pt x="410" y="248"/>
                    <a:pt x="408" y="229"/>
                  </a:cubicBezTo>
                  <a:cubicBezTo>
                    <a:pt x="406" y="214"/>
                    <a:pt x="403" y="198"/>
                    <a:pt x="407" y="183"/>
                  </a:cubicBezTo>
                  <a:cubicBezTo>
                    <a:pt x="411" y="171"/>
                    <a:pt x="413" y="158"/>
                    <a:pt x="416" y="146"/>
                  </a:cubicBezTo>
                  <a:cubicBezTo>
                    <a:pt x="420" y="126"/>
                    <a:pt x="410" y="115"/>
                    <a:pt x="390" y="114"/>
                  </a:cubicBezTo>
                  <a:cubicBezTo>
                    <a:pt x="384" y="113"/>
                    <a:pt x="378" y="114"/>
                    <a:pt x="372" y="114"/>
                  </a:cubicBezTo>
                  <a:cubicBezTo>
                    <a:pt x="364" y="114"/>
                    <a:pt x="360" y="118"/>
                    <a:pt x="358" y="124"/>
                  </a:cubicBezTo>
                  <a:cubicBezTo>
                    <a:pt x="357" y="129"/>
                    <a:pt x="356" y="134"/>
                    <a:pt x="356" y="139"/>
                  </a:cubicBezTo>
                  <a:cubicBezTo>
                    <a:pt x="357" y="159"/>
                    <a:pt x="359" y="180"/>
                    <a:pt x="360" y="200"/>
                  </a:cubicBezTo>
                  <a:cubicBezTo>
                    <a:pt x="361" y="216"/>
                    <a:pt x="362" y="231"/>
                    <a:pt x="364" y="247"/>
                  </a:cubicBezTo>
                  <a:cubicBezTo>
                    <a:pt x="367" y="265"/>
                    <a:pt x="374" y="281"/>
                    <a:pt x="388" y="293"/>
                  </a:cubicBezTo>
                  <a:cubicBezTo>
                    <a:pt x="394" y="298"/>
                    <a:pt x="400" y="302"/>
                    <a:pt x="405" y="307"/>
                  </a:cubicBezTo>
                  <a:cubicBezTo>
                    <a:pt x="414" y="315"/>
                    <a:pt x="425" y="320"/>
                    <a:pt x="431" y="331"/>
                  </a:cubicBezTo>
                  <a:cubicBezTo>
                    <a:pt x="436" y="339"/>
                    <a:pt x="442" y="347"/>
                    <a:pt x="442" y="357"/>
                  </a:cubicBezTo>
                  <a:cubicBezTo>
                    <a:pt x="442" y="379"/>
                    <a:pt x="447" y="401"/>
                    <a:pt x="444" y="424"/>
                  </a:cubicBezTo>
                  <a:cubicBezTo>
                    <a:pt x="442" y="444"/>
                    <a:pt x="439" y="462"/>
                    <a:pt x="426" y="479"/>
                  </a:cubicBezTo>
                  <a:cubicBezTo>
                    <a:pt x="418" y="488"/>
                    <a:pt x="409" y="495"/>
                    <a:pt x="396" y="499"/>
                  </a:cubicBezTo>
                  <a:close/>
                  <a:moveTo>
                    <a:pt x="662" y="162"/>
                  </a:moveTo>
                  <a:cubicBezTo>
                    <a:pt x="678" y="160"/>
                    <a:pt x="692" y="163"/>
                    <a:pt x="704" y="175"/>
                  </a:cubicBezTo>
                  <a:cubicBezTo>
                    <a:pt x="710" y="180"/>
                    <a:pt x="713" y="186"/>
                    <a:pt x="713" y="194"/>
                  </a:cubicBezTo>
                  <a:cubicBezTo>
                    <a:pt x="715" y="215"/>
                    <a:pt x="698" y="237"/>
                    <a:pt x="678" y="241"/>
                  </a:cubicBezTo>
                  <a:cubicBezTo>
                    <a:pt x="671" y="243"/>
                    <a:pt x="664" y="245"/>
                    <a:pt x="656" y="246"/>
                  </a:cubicBezTo>
                  <a:cubicBezTo>
                    <a:pt x="643" y="248"/>
                    <a:pt x="630" y="250"/>
                    <a:pt x="618" y="251"/>
                  </a:cubicBezTo>
                  <a:cubicBezTo>
                    <a:pt x="609" y="252"/>
                    <a:pt x="600" y="251"/>
                    <a:pt x="592" y="251"/>
                  </a:cubicBezTo>
                  <a:cubicBezTo>
                    <a:pt x="571" y="252"/>
                    <a:pt x="554" y="260"/>
                    <a:pt x="539" y="274"/>
                  </a:cubicBezTo>
                  <a:cubicBezTo>
                    <a:pt x="521" y="291"/>
                    <a:pt x="519" y="313"/>
                    <a:pt x="521" y="335"/>
                  </a:cubicBezTo>
                  <a:cubicBezTo>
                    <a:pt x="523" y="364"/>
                    <a:pt x="525" y="392"/>
                    <a:pt x="526" y="421"/>
                  </a:cubicBezTo>
                  <a:cubicBezTo>
                    <a:pt x="527" y="443"/>
                    <a:pt x="526" y="465"/>
                    <a:pt x="524" y="487"/>
                  </a:cubicBezTo>
                  <a:cubicBezTo>
                    <a:pt x="522" y="516"/>
                    <a:pt x="519" y="546"/>
                    <a:pt x="515" y="576"/>
                  </a:cubicBezTo>
                  <a:cubicBezTo>
                    <a:pt x="509" y="614"/>
                    <a:pt x="500" y="652"/>
                    <a:pt x="486" y="688"/>
                  </a:cubicBezTo>
                  <a:cubicBezTo>
                    <a:pt x="478" y="710"/>
                    <a:pt x="472" y="732"/>
                    <a:pt x="461" y="752"/>
                  </a:cubicBezTo>
                  <a:cubicBezTo>
                    <a:pt x="449" y="774"/>
                    <a:pt x="438" y="796"/>
                    <a:pt x="425" y="817"/>
                  </a:cubicBezTo>
                  <a:cubicBezTo>
                    <a:pt x="418" y="830"/>
                    <a:pt x="418" y="837"/>
                    <a:pt x="429" y="847"/>
                  </a:cubicBezTo>
                  <a:cubicBezTo>
                    <a:pt x="436" y="854"/>
                    <a:pt x="449" y="854"/>
                    <a:pt x="455" y="847"/>
                  </a:cubicBezTo>
                  <a:cubicBezTo>
                    <a:pt x="462" y="841"/>
                    <a:pt x="468" y="833"/>
                    <a:pt x="473" y="826"/>
                  </a:cubicBezTo>
                  <a:cubicBezTo>
                    <a:pt x="481" y="814"/>
                    <a:pt x="488" y="803"/>
                    <a:pt x="495" y="791"/>
                  </a:cubicBezTo>
                  <a:cubicBezTo>
                    <a:pt x="502" y="777"/>
                    <a:pt x="509" y="763"/>
                    <a:pt x="515" y="748"/>
                  </a:cubicBezTo>
                  <a:cubicBezTo>
                    <a:pt x="520" y="736"/>
                    <a:pt x="525" y="722"/>
                    <a:pt x="529" y="709"/>
                  </a:cubicBezTo>
                  <a:cubicBezTo>
                    <a:pt x="534" y="693"/>
                    <a:pt x="539" y="678"/>
                    <a:pt x="542" y="661"/>
                  </a:cubicBezTo>
                  <a:cubicBezTo>
                    <a:pt x="547" y="635"/>
                    <a:pt x="551" y="609"/>
                    <a:pt x="556" y="583"/>
                  </a:cubicBezTo>
                  <a:cubicBezTo>
                    <a:pt x="559" y="563"/>
                    <a:pt x="562" y="543"/>
                    <a:pt x="564" y="522"/>
                  </a:cubicBezTo>
                  <a:cubicBezTo>
                    <a:pt x="567" y="503"/>
                    <a:pt x="569" y="483"/>
                    <a:pt x="569" y="463"/>
                  </a:cubicBezTo>
                  <a:cubicBezTo>
                    <a:pt x="570" y="442"/>
                    <a:pt x="569" y="421"/>
                    <a:pt x="568" y="399"/>
                  </a:cubicBezTo>
                  <a:cubicBezTo>
                    <a:pt x="568" y="391"/>
                    <a:pt x="565" y="383"/>
                    <a:pt x="565" y="374"/>
                  </a:cubicBezTo>
                  <a:cubicBezTo>
                    <a:pt x="564" y="358"/>
                    <a:pt x="564" y="343"/>
                    <a:pt x="563" y="327"/>
                  </a:cubicBezTo>
                  <a:cubicBezTo>
                    <a:pt x="563" y="313"/>
                    <a:pt x="568" y="305"/>
                    <a:pt x="581" y="300"/>
                  </a:cubicBezTo>
                  <a:cubicBezTo>
                    <a:pt x="584" y="299"/>
                    <a:pt x="587" y="298"/>
                    <a:pt x="590" y="297"/>
                  </a:cubicBezTo>
                  <a:cubicBezTo>
                    <a:pt x="599" y="296"/>
                    <a:pt x="608" y="296"/>
                    <a:pt x="617" y="295"/>
                  </a:cubicBezTo>
                  <a:cubicBezTo>
                    <a:pt x="635" y="294"/>
                    <a:pt x="654" y="293"/>
                    <a:pt x="672" y="291"/>
                  </a:cubicBezTo>
                  <a:cubicBezTo>
                    <a:pt x="684" y="289"/>
                    <a:pt x="697" y="288"/>
                    <a:pt x="708" y="283"/>
                  </a:cubicBezTo>
                  <a:cubicBezTo>
                    <a:pt x="727" y="276"/>
                    <a:pt x="739" y="260"/>
                    <a:pt x="751" y="244"/>
                  </a:cubicBezTo>
                  <a:cubicBezTo>
                    <a:pt x="762" y="230"/>
                    <a:pt x="766" y="214"/>
                    <a:pt x="765" y="197"/>
                  </a:cubicBezTo>
                  <a:cubicBezTo>
                    <a:pt x="764" y="187"/>
                    <a:pt x="764" y="178"/>
                    <a:pt x="762" y="169"/>
                  </a:cubicBezTo>
                  <a:cubicBezTo>
                    <a:pt x="759" y="152"/>
                    <a:pt x="749" y="139"/>
                    <a:pt x="734" y="132"/>
                  </a:cubicBezTo>
                  <a:cubicBezTo>
                    <a:pt x="715" y="122"/>
                    <a:pt x="695" y="117"/>
                    <a:pt x="673" y="119"/>
                  </a:cubicBezTo>
                  <a:cubicBezTo>
                    <a:pt x="653" y="120"/>
                    <a:pt x="633" y="119"/>
                    <a:pt x="614" y="119"/>
                  </a:cubicBezTo>
                  <a:cubicBezTo>
                    <a:pt x="594" y="120"/>
                    <a:pt x="575" y="120"/>
                    <a:pt x="556" y="120"/>
                  </a:cubicBezTo>
                  <a:cubicBezTo>
                    <a:pt x="547" y="119"/>
                    <a:pt x="538" y="118"/>
                    <a:pt x="529" y="118"/>
                  </a:cubicBezTo>
                  <a:cubicBezTo>
                    <a:pt x="521" y="118"/>
                    <a:pt x="515" y="122"/>
                    <a:pt x="515" y="128"/>
                  </a:cubicBezTo>
                  <a:cubicBezTo>
                    <a:pt x="515" y="140"/>
                    <a:pt x="515" y="152"/>
                    <a:pt x="517" y="164"/>
                  </a:cubicBezTo>
                  <a:cubicBezTo>
                    <a:pt x="518" y="172"/>
                    <a:pt x="526" y="179"/>
                    <a:pt x="535" y="178"/>
                  </a:cubicBezTo>
                  <a:cubicBezTo>
                    <a:pt x="545" y="177"/>
                    <a:pt x="555" y="176"/>
                    <a:pt x="565" y="174"/>
                  </a:cubicBezTo>
                  <a:cubicBezTo>
                    <a:pt x="577" y="171"/>
                    <a:pt x="590" y="167"/>
                    <a:pt x="602" y="166"/>
                  </a:cubicBezTo>
                  <a:cubicBezTo>
                    <a:pt x="622" y="163"/>
                    <a:pt x="642" y="163"/>
                    <a:pt x="662" y="162"/>
                  </a:cubicBezTo>
                  <a:close/>
                  <a:moveTo>
                    <a:pt x="606" y="485"/>
                  </a:moveTo>
                  <a:cubicBezTo>
                    <a:pt x="608" y="507"/>
                    <a:pt x="608" y="525"/>
                    <a:pt x="610" y="543"/>
                  </a:cubicBezTo>
                  <a:cubicBezTo>
                    <a:pt x="612" y="561"/>
                    <a:pt x="614" y="579"/>
                    <a:pt x="617" y="597"/>
                  </a:cubicBezTo>
                  <a:cubicBezTo>
                    <a:pt x="620" y="612"/>
                    <a:pt x="624" y="626"/>
                    <a:pt x="627" y="640"/>
                  </a:cubicBezTo>
                  <a:cubicBezTo>
                    <a:pt x="633" y="664"/>
                    <a:pt x="638" y="689"/>
                    <a:pt x="644" y="713"/>
                  </a:cubicBezTo>
                  <a:cubicBezTo>
                    <a:pt x="648" y="731"/>
                    <a:pt x="652" y="748"/>
                    <a:pt x="658" y="765"/>
                  </a:cubicBezTo>
                  <a:cubicBezTo>
                    <a:pt x="666" y="788"/>
                    <a:pt x="675" y="810"/>
                    <a:pt x="685" y="831"/>
                  </a:cubicBezTo>
                  <a:cubicBezTo>
                    <a:pt x="694" y="851"/>
                    <a:pt x="707" y="856"/>
                    <a:pt x="724" y="848"/>
                  </a:cubicBezTo>
                  <a:cubicBezTo>
                    <a:pt x="734" y="844"/>
                    <a:pt x="738" y="837"/>
                    <a:pt x="737" y="830"/>
                  </a:cubicBezTo>
                  <a:cubicBezTo>
                    <a:pt x="737" y="826"/>
                    <a:pt x="736" y="822"/>
                    <a:pt x="735" y="819"/>
                  </a:cubicBezTo>
                  <a:cubicBezTo>
                    <a:pt x="727" y="801"/>
                    <a:pt x="719" y="784"/>
                    <a:pt x="713" y="766"/>
                  </a:cubicBezTo>
                  <a:cubicBezTo>
                    <a:pt x="701" y="732"/>
                    <a:pt x="690" y="699"/>
                    <a:pt x="680" y="665"/>
                  </a:cubicBezTo>
                  <a:cubicBezTo>
                    <a:pt x="672" y="639"/>
                    <a:pt x="665" y="612"/>
                    <a:pt x="659" y="585"/>
                  </a:cubicBezTo>
                  <a:cubicBezTo>
                    <a:pt x="654" y="561"/>
                    <a:pt x="651" y="536"/>
                    <a:pt x="648" y="511"/>
                  </a:cubicBezTo>
                  <a:cubicBezTo>
                    <a:pt x="646" y="496"/>
                    <a:pt x="645" y="480"/>
                    <a:pt x="646" y="464"/>
                  </a:cubicBezTo>
                  <a:cubicBezTo>
                    <a:pt x="648" y="448"/>
                    <a:pt x="651" y="431"/>
                    <a:pt x="654" y="414"/>
                  </a:cubicBezTo>
                  <a:cubicBezTo>
                    <a:pt x="655" y="411"/>
                    <a:pt x="657" y="407"/>
                    <a:pt x="660" y="404"/>
                  </a:cubicBezTo>
                  <a:cubicBezTo>
                    <a:pt x="673" y="393"/>
                    <a:pt x="698" y="397"/>
                    <a:pt x="710" y="412"/>
                  </a:cubicBezTo>
                  <a:cubicBezTo>
                    <a:pt x="719" y="425"/>
                    <a:pt x="723" y="440"/>
                    <a:pt x="725" y="455"/>
                  </a:cubicBezTo>
                  <a:cubicBezTo>
                    <a:pt x="728" y="490"/>
                    <a:pt x="730" y="524"/>
                    <a:pt x="723" y="559"/>
                  </a:cubicBezTo>
                  <a:cubicBezTo>
                    <a:pt x="721" y="571"/>
                    <a:pt x="720" y="583"/>
                    <a:pt x="719" y="595"/>
                  </a:cubicBezTo>
                  <a:cubicBezTo>
                    <a:pt x="719" y="598"/>
                    <a:pt x="721" y="601"/>
                    <a:pt x="723" y="603"/>
                  </a:cubicBezTo>
                  <a:cubicBezTo>
                    <a:pt x="733" y="611"/>
                    <a:pt x="744" y="611"/>
                    <a:pt x="756" y="609"/>
                  </a:cubicBezTo>
                  <a:cubicBezTo>
                    <a:pt x="759" y="608"/>
                    <a:pt x="763" y="604"/>
                    <a:pt x="765" y="601"/>
                  </a:cubicBezTo>
                  <a:cubicBezTo>
                    <a:pt x="768" y="591"/>
                    <a:pt x="770" y="581"/>
                    <a:pt x="771" y="571"/>
                  </a:cubicBezTo>
                  <a:cubicBezTo>
                    <a:pt x="773" y="550"/>
                    <a:pt x="774" y="530"/>
                    <a:pt x="774" y="509"/>
                  </a:cubicBezTo>
                  <a:cubicBezTo>
                    <a:pt x="775" y="498"/>
                    <a:pt x="775" y="487"/>
                    <a:pt x="774" y="476"/>
                  </a:cubicBezTo>
                  <a:cubicBezTo>
                    <a:pt x="772" y="460"/>
                    <a:pt x="768" y="444"/>
                    <a:pt x="766" y="428"/>
                  </a:cubicBezTo>
                  <a:cubicBezTo>
                    <a:pt x="763" y="409"/>
                    <a:pt x="756" y="392"/>
                    <a:pt x="742" y="378"/>
                  </a:cubicBezTo>
                  <a:cubicBezTo>
                    <a:pt x="731" y="366"/>
                    <a:pt x="718" y="355"/>
                    <a:pt x="701" y="353"/>
                  </a:cubicBezTo>
                  <a:cubicBezTo>
                    <a:pt x="680" y="351"/>
                    <a:pt x="659" y="352"/>
                    <a:pt x="638" y="353"/>
                  </a:cubicBezTo>
                  <a:cubicBezTo>
                    <a:pt x="626" y="354"/>
                    <a:pt x="615" y="369"/>
                    <a:pt x="614" y="381"/>
                  </a:cubicBezTo>
                  <a:cubicBezTo>
                    <a:pt x="613" y="388"/>
                    <a:pt x="613" y="395"/>
                    <a:pt x="612" y="402"/>
                  </a:cubicBezTo>
                  <a:cubicBezTo>
                    <a:pt x="610" y="431"/>
                    <a:pt x="608" y="460"/>
                    <a:pt x="606" y="485"/>
                  </a:cubicBezTo>
                  <a:close/>
                </a:path>
              </a:pathLst>
            </a:custGeom>
            <a:solidFill>
              <a:srgbClr val="C63F24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9987202" y="1958875"/>
              <a:ext cx="1354282" cy="3045344"/>
            </a:xfrm>
            <a:custGeom>
              <a:avLst/>
              <a:gdLst>
                <a:gd name="T0" fmla="*/ 262 w 331"/>
                <a:gd name="T1" fmla="*/ 369 h 743"/>
                <a:gd name="T2" fmla="*/ 278 w 331"/>
                <a:gd name="T3" fmla="*/ 247 h 743"/>
                <a:gd name="T4" fmla="*/ 241 w 331"/>
                <a:gd name="T5" fmla="*/ 197 h 743"/>
                <a:gd name="T6" fmla="*/ 200 w 331"/>
                <a:gd name="T7" fmla="*/ 137 h 743"/>
                <a:gd name="T8" fmla="*/ 192 w 331"/>
                <a:gd name="T9" fmla="*/ 29 h 743"/>
                <a:gd name="T10" fmla="*/ 208 w 331"/>
                <a:gd name="T11" fmla="*/ 4 h 743"/>
                <a:gd name="T12" fmla="*/ 252 w 331"/>
                <a:gd name="T13" fmla="*/ 36 h 743"/>
                <a:gd name="T14" fmla="*/ 244 w 331"/>
                <a:gd name="T15" fmla="*/ 119 h 743"/>
                <a:gd name="T16" fmla="*/ 303 w 331"/>
                <a:gd name="T17" fmla="*/ 184 h 743"/>
                <a:gd name="T18" fmla="*/ 322 w 331"/>
                <a:gd name="T19" fmla="*/ 235 h 743"/>
                <a:gd name="T20" fmla="*/ 323 w 331"/>
                <a:gd name="T21" fmla="*/ 341 h 743"/>
                <a:gd name="T22" fmla="*/ 274 w 331"/>
                <a:gd name="T23" fmla="*/ 415 h 743"/>
                <a:gd name="T24" fmla="*/ 226 w 331"/>
                <a:gd name="T25" fmla="*/ 451 h 743"/>
                <a:gd name="T26" fmla="*/ 212 w 331"/>
                <a:gd name="T27" fmla="*/ 495 h 743"/>
                <a:gd name="T28" fmla="*/ 171 w 331"/>
                <a:gd name="T29" fmla="*/ 530 h 743"/>
                <a:gd name="T30" fmla="*/ 141 w 331"/>
                <a:gd name="T31" fmla="*/ 547 h 743"/>
                <a:gd name="T32" fmla="*/ 143 w 331"/>
                <a:gd name="T33" fmla="*/ 644 h 743"/>
                <a:gd name="T34" fmla="*/ 146 w 331"/>
                <a:gd name="T35" fmla="*/ 722 h 743"/>
                <a:gd name="T36" fmla="*/ 108 w 331"/>
                <a:gd name="T37" fmla="*/ 737 h 743"/>
                <a:gd name="T38" fmla="*/ 99 w 331"/>
                <a:gd name="T39" fmla="*/ 653 h 743"/>
                <a:gd name="T40" fmla="*/ 97 w 331"/>
                <a:gd name="T41" fmla="*/ 527 h 743"/>
                <a:gd name="T42" fmla="*/ 89 w 331"/>
                <a:gd name="T43" fmla="*/ 463 h 743"/>
                <a:gd name="T44" fmla="*/ 11 w 331"/>
                <a:gd name="T45" fmla="*/ 380 h 743"/>
                <a:gd name="T46" fmla="*/ 17 w 331"/>
                <a:gd name="T47" fmla="*/ 245 h 743"/>
                <a:gd name="T48" fmla="*/ 85 w 331"/>
                <a:gd name="T49" fmla="*/ 159 h 743"/>
                <a:gd name="T50" fmla="*/ 103 w 331"/>
                <a:gd name="T51" fmla="*/ 76 h 743"/>
                <a:gd name="T52" fmla="*/ 94 w 331"/>
                <a:gd name="T53" fmla="*/ 15 h 743"/>
                <a:gd name="T54" fmla="*/ 143 w 331"/>
                <a:gd name="T55" fmla="*/ 4 h 743"/>
                <a:gd name="T56" fmla="*/ 154 w 331"/>
                <a:gd name="T57" fmla="*/ 42 h 743"/>
                <a:gd name="T58" fmla="*/ 150 w 331"/>
                <a:gd name="T59" fmla="*/ 139 h 743"/>
                <a:gd name="T60" fmla="*/ 124 w 331"/>
                <a:gd name="T61" fmla="*/ 191 h 743"/>
                <a:gd name="T62" fmla="*/ 66 w 331"/>
                <a:gd name="T63" fmla="*/ 258 h 743"/>
                <a:gd name="T64" fmla="*/ 59 w 331"/>
                <a:gd name="T65" fmla="*/ 371 h 743"/>
                <a:gd name="T66" fmla="*/ 93 w 331"/>
                <a:gd name="T67" fmla="*/ 395 h 743"/>
                <a:gd name="T68" fmla="*/ 99 w 331"/>
                <a:gd name="T69" fmla="*/ 331 h 743"/>
                <a:gd name="T70" fmla="*/ 101 w 331"/>
                <a:gd name="T71" fmla="*/ 253 h 743"/>
                <a:gd name="T72" fmla="*/ 140 w 331"/>
                <a:gd name="T73" fmla="*/ 236 h 743"/>
                <a:gd name="T74" fmla="*/ 145 w 331"/>
                <a:gd name="T75" fmla="*/ 296 h 743"/>
                <a:gd name="T76" fmla="*/ 138 w 331"/>
                <a:gd name="T77" fmla="*/ 402 h 743"/>
                <a:gd name="T78" fmla="*/ 150 w 331"/>
                <a:gd name="T79" fmla="*/ 481 h 743"/>
                <a:gd name="T80" fmla="*/ 183 w 331"/>
                <a:gd name="T81" fmla="*/ 444 h 743"/>
                <a:gd name="T82" fmla="*/ 190 w 331"/>
                <a:gd name="T83" fmla="*/ 358 h 743"/>
                <a:gd name="T84" fmla="*/ 201 w 331"/>
                <a:gd name="T85" fmla="*/ 230 h 743"/>
                <a:gd name="T86" fmla="*/ 239 w 331"/>
                <a:gd name="T87" fmla="*/ 253 h 743"/>
                <a:gd name="T88" fmla="*/ 232 w 331"/>
                <a:gd name="T89" fmla="*/ 379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1" h="743">
                  <a:moveTo>
                    <a:pt x="232" y="389"/>
                  </a:moveTo>
                  <a:cubicBezTo>
                    <a:pt x="245" y="385"/>
                    <a:pt x="254" y="378"/>
                    <a:pt x="262" y="369"/>
                  </a:cubicBezTo>
                  <a:cubicBezTo>
                    <a:pt x="275" y="352"/>
                    <a:pt x="278" y="334"/>
                    <a:pt x="280" y="314"/>
                  </a:cubicBezTo>
                  <a:cubicBezTo>
                    <a:pt x="283" y="291"/>
                    <a:pt x="278" y="269"/>
                    <a:pt x="278" y="247"/>
                  </a:cubicBezTo>
                  <a:cubicBezTo>
                    <a:pt x="278" y="237"/>
                    <a:pt x="272" y="229"/>
                    <a:pt x="267" y="221"/>
                  </a:cubicBezTo>
                  <a:cubicBezTo>
                    <a:pt x="261" y="210"/>
                    <a:pt x="250" y="205"/>
                    <a:pt x="241" y="197"/>
                  </a:cubicBezTo>
                  <a:cubicBezTo>
                    <a:pt x="236" y="192"/>
                    <a:pt x="230" y="188"/>
                    <a:pt x="224" y="183"/>
                  </a:cubicBezTo>
                  <a:cubicBezTo>
                    <a:pt x="210" y="171"/>
                    <a:pt x="203" y="155"/>
                    <a:pt x="200" y="137"/>
                  </a:cubicBezTo>
                  <a:cubicBezTo>
                    <a:pt x="198" y="121"/>
                    <a:pt x="197" y="106"/>
                    <a:pt x="196" y="90"/>
                  </a:cubicBezTo>
                  <a:cubicBezTo>
                    <a:pt x="195" y="70"/>
                    <a:pt x="193" y="49"/>
                    <a:pt x="192" y="29"/>
                  </a:cubicBezTo>
                  <a:cubicBezTo>
                    <a:pt x="192" y="24"/>
                    <a:pt x="193" y="19"/>
                    <a:pt x="194" y="14"/>
                  </a:cubicBezTo>
                  <a:cubicBezTo>
                    <a:pt x="196" y="8"/>
                    <a:pt x="200" y="4"/>
                    <a:pt x="208" y="4"/>
                  </a:cubicBezTo>
                  <a:cubicBezTo>
                    <a:pt x="214" y="4"/>
                    <a:pt x="220" y="3"/>
                    <a:pt x="226" y="4"/>
                  </a:cubicBezTo>
                  <a:cubicBezTo>
                    <a:pt x="246" y="5"/>
                    <a:pt x="256" y="16"/>
                    <a:pt x="252" y="36"/>
                  </a:cubicBezTo>
                  <a:cubicBezTo>
                    <a:pt x="249" y="48"/>
                    <a:pt x="247" y="61"/>
                    <a:pt x="243" y="73"/>
                  </a:cubicBezTo>
                  <a:cubicBezTo>
                    <a:pt x="239" y="88"/>
                    <a:pt x="242" y="104"/>
                    <a:pt x="244" y="119"/>
                  </a:cubicBezTo>
                  <a:cubicBezTo>
                    <a:pt x="246" y="138"/>
                    <a:pt x="258" y="148"/>
                    <a:pt x="271" y="159"/>
                  </a:cubicBezTo>
                  <a:cubicBezTo>
                    <a:pt x="282" y="167"/>
                    <a:pt x="292" y="176"/>
                    <a:pt x="303" y="184"/>
                  </a:cubicBezTo>
                  <a:cubicBezTo>
                    <a:pt x="305" y="187"/>
                    <a:pt x="307" y="190"/>
                    <a:pt x="309" y="194"/>
                  </a:cubicBezTo>
                  <a:cubicBezTo>
                    <a:pt x="315" y="207"/>
                    <a:pt x="321" y="220"/>
                    <a:pt x="322" y="235"/>
                  </a:cubicBezTo>
                  <a:cubicBezTo>
                    <a:pt x="324" y="249"/>
                    <a:pt x="328" y="262"/>
                    <a:pt x="327" y="275"/>
                  </a:cubicBezTo>
                  <a:cubicBezTo>
                    <a:pt x="327" y="297"/>
                    <a:pt x="331" y="320"/>
                    <a:pt x="323" y="341"/>
                  </a:cubicBezTo>
                  <a:cubicBezTo>
                    <a:pt x="317" y="359"/>
                    <a:pt x="312" y="378"/>
                    <a:pt x="299" y="392"/>
                  </a:cubicBezTo>
                  <a:cubicBezTo>
                    <a:pt x="291" y="400"/>
                    <a:pt x="283" y="408"/>
                    <a:pt x="274" y="415"/>
                  </a:cubicBezTo>
                  <a:cubicBezTo>
                    <a:pt x="266" y="421"/>
                    <a:pt x="257" y="426"/>
                    <a:pt x="249" y="432"/>
                  </a:cubicBezTo>
                  <a:cubicBezTo>
                    <a:pt x="241" y="438"/>
                    <a:pt x="233" y="444"/>
                    <a:pt x="226" y="451"/>
                  </a:cubicBezTo>
                  <a:cubicBezTo>
                    <a:pt x="222" y="456"/>
                    <a:pt x="221" y="463"/>
                    <a:pt x="219" y="469"/>
                  </a:cubicBezTo>
                  <a:cubicBezTo>
                    <a:pt x="216" y="478"/>
                    <a:pt x="214" y="486"/>
                    <a:pt x="212" y="495"/>
                  </a:cubicBezTo>
                  <a:cubicBezTo>
                    <a:pt x="210" y="506"/>
                    <a:pt x="203" y="513"/>
                    <a:pt x="194" y="519"/>
                  </a:cubicBezTo>
                  <a:cubicBezTo>
                    <a:pt x="187" y="524"/>
                    <a:pt x="179" y="527"/>
                    <a:pt x="171" y="530"/>
                  </a:cubicBezTo>
                  <a:cubicBezTo>
                    <a:pt x="163" y="533"/>
                    <a:pt x="156" y="535"/>
                    <a:pt x="148" y="537"/>
                  </a:cubicBezTo>
                  <a:cubicBezTo>
                    <a:pt x="144" y="539"/>
                    <a:pt x="141" y="542"/>
                    <a:pt x="141" y="547"/>
                  </a:cubicBezTo>
                  <a:cubicBezTo>
                    <a:pt x="141" y="565"/>
                    <a:pt x="141" y="582"/>
                    <a:pt x="141" y="600"/>
                  </a:cubicBezTo>
                  <a:cubicBezTo>
                    <a:pt x="141" y="614"/>
                    <a:pt x="142" y="629"/>
                    <a:pt x="143" y="644"/>
                  </a:cubicBezTo>
                  <a:cubicBezTo>
                    <a:pt x="143" y="655"/>
                    <a:pt x="145" y="667"/>
                    <a:pt x="146" y="679"/>
                  </a:cubicBezTo>
                  <a:cubicBezTo>
                    <a:pt x="146" y="693"/>
                    <a:pt x="146" y="708"/>
                    <a:pt x="146" y="722"/>
                  </a:cubicBezTo>
                  <a:cubicBezTo>
                    <a:pt x="147" y="738"/>
                    <a:pt x="137" y="743"/>
                    <a:pt x="123" y="742"/>
                  </a:cubicBezTo>
                  <a:cubicBezTo>
                    <a:pt x="118" y="742"/>
                    <a:pt x="113" y="739"/>
                    <a:pt x="108" y="737"/>
                  </a:cubicBezTo>
                  <a:cubicBezTo>
                    <a:pt x="102" y="734"/>
                    <a:pt x="101" y="729"/>
                    <a:pt x="101" y="723"/>
                  </a:cubicBezTo>
                  <a:cubicBezTo>
                    <a:pt x="100" y="700"/>
                    <a:pt x="99" y="676"/>
                    <a:pt x="99" y="653"/>
                  </a:cubicBezTo>
                  <a:cubicBezTo>
                    <a:pt x="99" y="625"/>
                    <a:pt x="98" y="596"/>
                    <a:pt x="98" y="568"/>
                  </a:cubicBezTo>
                  <a:cubicBezTo>
                    <a:pt x="98" y="554"/>
                    <a:pt x="98" y="541"/>
                    <a:pt x="97" y="527"/>
                  </a:cubicBezTo>
                  <a:cubicBezTo>
                    <a:pt x="97" y="507"/>
                    <a:pt x="95" y="488"/>
                    <a:pt x="93" y="468"/>
                  </a:cubicBezTo>
                  <a:cubicBezTo>
                    <a:pt x="93" y="466"/>
                    <a:pt x="91" y="464"/>
                    <a:pt x="89" y="463"/>
                  </a:cubicBezTo>
                  <a:cubicBezTo>
                    <a:pt x="75" y="458"/>
                    <a:pt x="63" y="450"/>
                    <a:pt x="53" y="441"/>
                  </a:cubicBezTo>
                  <a:cubicBezTo>
                    <a:pt x="34" y="424"/>
                    <a:pt x="18" y="405"/>
                    <a:pt x="11" y="380"/>
                  </a:cubicBezTo>
                  <a:cubicBezTo>
                    <a:pt x="4" y="355"/>
                    <a:pt x="0" y="329"/>
                    <a:pt x="2" y="303"/>
                  </a:cubicBezTo>
                  <a:cubicBezTo>
                    <a:pt x="4" y="283"/>
                    <a:pt x="12" y="264"/>
                    <a:pt x="17" y="245"/>
                  </a:cubicBezTo>
                  <a:cubicBezTo>
                    <a:pt x="21" y="231"/>
                    <a:pt x="28" y="220"/>
                    <a:pt x="38" y="209"/>
                  </a:cubicBezTo>
                  <a:cubicBezTo>
                    <a:pt x="53" y="192"/>
                    <a:pt x="70" y="176"/>
                    <a:pt x="85" y="159"/>
                  </a:cubicBezTo>
                  <a:cubicBezTo>
                    <a:pt x="94" y="150"/>
                    <a:pt x="105" y="142"/>
                    <a:pt x="105" y="128"/>
                  </a:cubicBezTo>
                  <a:cubicBezTo>
                    <a:pt x="105" y="111"/>
                    <a:pt x="105" y="93"/>
                    <a:pt x="103" y="76"/>
                  </a:cubicBezTo>
                  <a:cubicBezTo>
                    <a:pt x="102" y="61"/>
                    <a:pt x="97" y="47"/>
                    <a:pt x="94" y="33"/>
                  </a:cubicBezTo>
                  <a:cubicBezTo>
                    <a:pt x="93" y="27"/>
                    <a:pt x="94" y="21"/>
                    <a:pt x="94" y="15"/>
                  </a:cubicBezTo>
                  <a:cubicBezTo>
                    <a:pt x="94" y="13"/>
                    <a:pt x="97" y="10"/>
                    <a:pt x="99" y="9"/>
                  </a:cubicBezTo>
                  <a:cubicBezTo>
                    <a:pt x="113" y="0"/>
                    <a:pt x="128" y="1"/>
                    <a:pt x="143" y="4"/>
                  </a:cubicBezTo>
                  <a:cubicBezTo>
                    <a:pt x="146" y="5"/>
                    <a:pt x="150" y="9"/>
                    <a:pt x="151" y="12"/>
                  </a:cubicBezTo>
                  <a:cubicBezTo>
                    <a:pt x="153" y="22"/>
                    <a:pt x="155" y="32"/>
                    <a:pt x="154" y="42"/>
                  </a:cubicBezTo>
                  <a:cubicBezTo>
                    <a:pt x="153" y="55"/>
                    <a:pt x="153" y="69"/>
                    <a:pt x="153" y="82"/>
                  </a:cubicBezTo>
                  <a:cubicBezTo>
                    <a:pt x="152" y="101"/>
                    <a:pt x="151" y="120"/>
                    <a:pt x="150" y="139"/>
                  </a:cubicBezTo>
                  <a:cubicBezTo>
                    <a:pt x="150" y="153"/>
                    <a:pt x="145" y="165"/>
                    <a:pt x="138" y="176"/>
                  </a:cubicBezTo>
                  <a:cubicBezTo>
                    <a:pt x="134" y="182"/>
                    <a:pt x="129" y="187"/>
                    <a:pt x="124" y="191"/>
                  </a:cubicBezTo>
                  <a:cubicBezTo>
                    <a:pt x="112" y="202"/>
                    <a:pt x="99" y="212"/>
                    <a:pt x="87" y="223"/>
                  </a:cubicBezTo>
                  <a:cubicBezTo>
                    <a:pt x="77" y="233"/>
                    <a:pt x="70" y="244"/>
                    <a:pt x="66" y="258"/>
                  </a:cubicBezTo>
                  <a:cubicBezTo>
                    <a:pt x="62" y="270"/>
                    <a:pt x="58" y="283"/>
                    <a:pt x="56" y="297"/>
                  </a:cubicBezTo>
                  <a:cubicBezTo>
                    <a:pt x="52" y="321"/>
                    <a:pt x="49" y="347"/>
                    <a:pt x="59" y="371"/>
                  </a:cubicBezTo>
                  <a:cubicBezTo>
                    <a:pt x="64" y="381"/>
                    <a:pt x="71" y="391"/>
                    <a:pt x="80" y="398"/>
                  </a:cubicBezTo>
                  <a:cubicBezTo>
                    <a:pt x="86" y="402"/>
                    <a:pt x="90" y="401"/>
                    <a:pt x="93" y="395"/>
                  </a:cubicBezTo>
                  <a:cubicBezTo>
                    <a:pt x="94" y="394"/>
                    <a:pt x="95" y="392"/>
                    <a:pt x="95" y="390"/>
                  </a:cubicBezTo>
                  <a:cubicBezTo>
                    <a:pt x="96" y="370"/>
                    <a:pt x="98" y="351"/>
                    <a:pt x="99" y="331"/>
                  </a:cubicBezTo>
                  <a:cubicBezTo>
                    <a:pt x="100" y="321"/>
                    <a:pt x="101" y="311"/>
                    <a:pt x="101" y="301"/>
                  </a:cubicBezTo>
                  <a:cubicBezTo>
                    <a:pt x="102" y="285"/>
                    <a:pt x="102" y="269"/>
                    <a:pt x="101" y="253"/>
                  </a:cubicBezTo>
                  <a:cubicBezTo>
                    <a:pt x="101" y="241"/>
                    <a:pt x="108" y="233"/>
                    <a:pt x="119" y="233"/>
                  </a:cubicBezTo>
                  <a:cubicBezTo>
                    <a:pt x="126" y="234"/>
                    <a:pt x="133" y="234"/>
                    <a:pt x="140" y="236"/>
                  </a:cubicBezTo>
                  <a:cubicBezTo>
                    <a:pt x="149" y="237"/>
                    <a:pt x="154" y="244"/>
                    <a:pt x="153" y="252"/>
                  </a:cubicBezTo>
                  <a:cubicBezTo>
                    <a:pt x="151" y="267"/>
                    <a:pt x="147" y="281"/>
                    <a:pt x="145" y="296"/>
                  </a:cubicBezTo>
                  <a:cubicBezTo>
                    <a:pt x="143" y="306"/>
                    <a:pt x="142" y="317"/>
                    <a:pt x="142" y="328"/>
                  </a:cubicBezTo>
                  <a:cubicBezTo>
                    <a:pt x="140" y="352"/>
                    <a:pt x="139" y="377"/>
                    <a:pt x="138" y="402"/>
                  </a:cubicBezTo>
                  <a:cubicBezTo>
                    <a:pt x="138" y="423"/>
                    <a:pt x="139" y="444"/>
                    <a:pt x="140" y="465"/>
                  </a:cubicBezTo>
                  <a:cubicBezTo>
                    <a:pt x="141" y="472"/>
                    <a:pt x="143" y="478"/>
                    <a:pt x="150" y="481"/>
                  </a:cubicBezTo>
                  <a:cubicBezTo>
                    <a:pt x="158" y="483"/>
                    <a:pt x="164" y="480"/>
                    <a:pt x="169" y="475"/>
                  </a:cubicBezTo>
                  <a:cubicBezTo>
                    <a:pt x="178" y="467"/>
                    <a:pt x="182" y="456"/>
                    <a:pt x="183" y="444"/>
                  </a:cubicBezTo>
                  <a:cubicBezTo>
                    <a:pt x="185" y="421"/>
                    <a:pt x="188" y="397"/>
                    <a:pt x="190" y="374"/>
                  </a:cubicBezTo>
                  <a:cubicBezTo>
                    <a:pt x="191" y="369"/>
                    <a:pt x="190" y="364"/>
                    <a:pt x="190" y="358"/>
                  </a:cubicBezTo>
                  <a:cubicBezTo>
                    <a:pt x="190" y="323"/>
                    <a:pt x="194" y="288"/>
                    <a:pt x="188" y="253"/>
                  </a:cubicBezTo>
                  <a:cubicBezTo>
                    <a:pt x="186" y="241"/>
                    <a:pt x="191" y="231"/>
                    <a:pt x="201" y="230"/>
                  </a:cubicBezTo>
                  <a:cubicBezTo>
                    <a:pt x="207" y="230"/>
                    <a:pt x="213" y="229"/>
                    <a:pt x="219" y="229"/>
                  </a:cubicBezTo>
                  <a:cubicBezTo>
                    <a:pt x="236" y="230"/>
                    <a:pt x="241" y="237"/>
                    <a:pt x="239" y="253"/>
                  </a:cubicBezTo>
                  <a:cubicBezTo>
                    <a:pt x="236" y="281"/>
                    <a:pt x="234" y="308"/>
                    <a:pt x="234" y="336"/>
                  </a:cubicBezTo>
                  <a:cubicBezTo>
                    <a:pt x="234" y="350"/>
                    <a:pt x="233" y="364"/>
                    <a:pt x="232" y="379"/>
                  </a:cubicBezTo>
                  <a:cubicBezTo>
                    <a:pt x="232" y="382"/>
                    <a:pt x="232" y="385"/>
                    <a:pt x="232" y="389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11026200" y="1987537"/>
              <a:ext cx="1423550" cy="3019070"/>
            </a:xfrm>
            <a:custGeom>
              <a:avLst/>
              <a:gdLst>
                <a:gd name="T0" fmla="*/ 244 w 348"/>
                <a:gd name="T1" fmla="*/ 45 h 737"/>
                <a:gd name="T2" fmla="*/ 184 w 348"/>
                <a:gd name="T3" fmla="*/ 49 h 737"/>
                <a:gd name="T4" fmla="*/ 147 w 348"/>
                <a:gd name="T5" fmla="*/ 57 h 737"/>
                <a:gd name="T6" fmla="*/ 117 w 348"/>
                <a:gd name="T7" fmla="*/ 61 h 737"/>
                <a:gd name="T8" fmla="*/ 99 w 348"/>
                <a:gd name="T9" fmla="*/ 47 h 737"/>
                <a:gd name="T10" fmla="*/ 97 w 348"/>
                <a:gd name="T11" fmla="*/ 11 h 737"/>
                <a:gd name="T12" fmla="*/ 111 w 348"/>
                <a:gd name="T13" fmla="*/ 1 h 737"/>
                <a:gd name="T14" fmla="*/ 138 w 348"/>
                <a:gd name="T15" fmla="*/ 3 h 737"/>
                <a:gd name="T16" fmla="*/ 196 w 348"/>
                <a:gd name="T17" fmla="*/ 2 h 737"/>
                <a:gd name="T18" fmla="*/ 255 w 348"/>
                <a:gd name="T19" fmla="*/ 2 h 737"/>
                <a:gd name="T20" fmla="*/ 316 w 348"/>
                <a:gd name="T21" fmla="*/ 15 h 737"/>
                <a:gd name="T22" fmla="*/ 344 w 348"/>
                <a:gd name="T23" fmla="*/ 52 h 737"/>
                <a:gd name="T24" fmla="*/ 347 w 348"/>
                <a:gd name="T25" fmla="*/ 80 h 737"/>
                <a:gd name="T26" fmla="*/ 333 w 348"/>
                <a:gd name="T27" fmla="*/ 127 h 737"/>
                <a:gd name="T28" fmla="*/ 290 w 348"/>
                <a:gd name="T29" fmla="*/ 166 h 737"/>
                <a:gd name="T30" fmla="*/ 254 w 348"/>
                <a:gd name="T31" fmla="*/ 174 h 737"/>
                <a:gd name="T32" fmla="*/ 199 w 348"/>
                <a:gd name="T33" fmla="*/ 178 h 737"/>
                <a:gd name="T34" fmla="*/ 172 w 348"/>
                <a:gd name="T35" fmla="*/ 180 h 737"/>
                <a:gd name="T36" fmla="*/ 163 w 348"/>
                <a:gd name="T37" fmla="*/ 183 h 737"/>
                <a:gd name="T38" fmla="*/ 145 w 348"/>
                <a:gd name="T39" fmla="*/ 210 h 737"/>
                <a:gd name="T40" fmla="*/ 147 w 348"/>
                <a:gd name="T41" fmla="*/ 257 h 737"/>
                <a:gd name="T42" fmla="*/ 150 w 348"/>
                <a:gd name="T43" fmla="*/ 282 h 737"/>
                <a:gd name="T44" fmla="*/ 151 w 348"/>
                <a:gd name="T45" fmla="*/ 346 h 737"/>
                <a:gd name="T46" fmla="*/ 146 w 348"/>
                <a:gd name="T47" fmla="*/ 405 h 737"/>
                <a:gd name="T48" fmla="*/ 138 w 348"/>
                <a:gd name="T49" fmla="*/ 466 h 737"/>
                <a:gd name="T50" fmla="*/ 124 w 348"/>
                <a:gd name="T51" fmla="*/ 544 h 737"/>
                <a:gd name="T52" fmla="*/ 111 w 348"/>
                <a:gd name="T53" fmla="*/ 592 h 737"/>
                <a:gd name="T54" fmla="*/ 97 w 348"/>
                <a:gd name="T55" fmla="*/ 631 h 737"/>
                <a:gd name="T56" fmla="*/ 77 w 348"/>
                <a:gd name="T57" fmla="*/ 674 h 737"/>
                <a:gd name="T58" fmla="*/ 55 w 348"/>
                <a:gd name="T59" fmla="*/ 709 h 737"/>
                <a:gd name="T60" fmla="*/ 37 w 348"/>
                <a:gd name="T61" fmla="*/ 730 h 737"/>
                <a:gd name="T62" fmla="*/ 11 w 348"/>
                <a:gd name="T63" fmla="*/ 730 h 737"/>
                <a:gd name="T64" fmla="*/ 7 w 348"/>
                <a:gd name="T65" fmla="*/ 700 h 737"/>
                <a:gd name="T66" fmla="*/ 43 w 348"/>
                <a:gd name="T67" fmla="*/ 635 h 737"/>
                <a:gd name="T68" fmla="*/ 68 w 348"/>
                <a:gd name="T69" fmla="*/ 571 h 737"/>
                <a:gd name="T70" fmla="*/ 97 w 348"/>
                <a:gd name="T71" fmla="*/ 459 h 737"/>
                <a:gd name="T72" fmla="*/ 106 w 348"/>
                <a:gd name="T73" fmla="*/ 370 h 737"/>
                <a:gd name="T74" fmla="*/ 108 w 348"/>
                <a:gd name="T75" fmla="*/ 304 h 737"/>
                <a:gd name="T76" fmla="*/ 103 w 348"/>
                <a:gd name="T77" fmla="*/ 218 h 737"/>
                <a:gd name="T78" fmla="*/ 121 w 348"/>
                <a:gd name="T79" fmla="*/ 157 h 737"/>
                <a:gd name="T80" fmla="*/ 174 w 348"/>
                <a:gd name="T81" fmla="*/ 134 h 737"/>
                <a:gd name="T82" fmla="*/ 200 w 348"/>
                <a:gd name="T83" fmla="*/ 134 h 737"/>
                <a:gd name="T84" fmla="*/ 238 w 348"/>
                <a:gd name="T85" fmla="*/ 129 h 737"/>
                <a:gd name="T86" fmla="*/ 260 w 348"/>
                <a:gd name="T87" fmla="*/ 124 h 737"/>
                <a:gd name="T88" fmla="*/ 295 w 348"/>
                <a:gd name="T89" fmla="*/ 77 h 737"/>
                <a:gd name="T90" fmla="*/ 286 w 348"/>
                <a:gd name="T91" fmla="*/ 58 h 737"/>
                <a:gd name="T92" fmla="*/ 244 w 348"/>
                <a:gd name="T93" fmla="*/ 45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8" h="737">
                  <a:moveTo>
                    <a:pt x="244" y="45"/>
                  </a:moveTo>
                  <a:cubicBezTo>
                    <a:pt x="224" y="46"/>
                    <a:pt x="204" y="46"/>
                    <a:pt x="184" y="49"/>
                  </a:cubicBezTo>
                  <a:cubicBezTo>
                    <a:pt x="172" y="50"/>
                    <a:pt x="159" y="54"/>
                    <a:pt x="147" y="57"/>
                  </a:cubicBezTo>
                  <a:cubicBezTo>
                    <a:pt x="137" y="59"/>
                    <a:pt x="127" y="60"/>
                    <a:pt x="117" y="61"/>
                  </a:cubicBezTo>
                  <a:cubicBezTo>
                    <a:pt x="108" y="62"/>
                    <a:pt x="100" y="55"/>
                    <a:pt x="99" y="47"/>
                  </a:cubicBezTo>
                  <a:cubicBezTo>
                    <a:pt x="97" y="35"/>
                    <a:pt x="97" y="23"/>
                    <a:pt x="97" y="11"/>
                  </a:cubicBezTo>
                  <a:cubicBezTo>
                    <a:pt x="97" y="5"/>
                    <a:pt x="103" y="1"/>
                    <a:pt x="111" y="1"/>
                  </a:cubicBezTo>
                  <a:cubicBezTo>
                    <a:pt x="120" y="1"/>
                    <a:pt x="129" y="2"/>
                    <a:pt x="138" y="3"/>
                  </a:cubicBezTo>
                  <a:cubicBezTo>
                    <a:pt x="157" y="3"/>
                    <a:pt x="176" y="3"/>
                    <a:pt x="196" y="2"/>
                  </a:cubicBezTo>
                  <a:cubicBezTo>
                    <a:pt x="215" y="2"/>
                    <a:pt x="235" y="3"/>
                    <a:pt x="255" y="2"/>
                  </a:cubicBezTo>
                  <a:cubicBezTo>
                    <a:pt x="277" y="0"/>
                    <a:pt x="297" y="5"/>
                    <a:pt x="316" y="15"/>
                  </a:cubicBezTo>
                  <a:cubicBezTo>
                    <a:pt x="331" y="22"/>
                    <a:pt x="341" y="35"/>
                    <a:pt x="344" y="52"/>
                  </a:cubicBezTo>
                  <a:cubicBezTo>
                    <a:pt x="346" y="61"/>
                    <a:pt x="346" y="70"/>
                    <a:pt x="347" y="80"/>
                  </a:cubicBezTo>
                  <a:cubicBezTo>
                    <a:pt x="348" y="97"/>
                    <a:pt x="344" y="113"/>
                    <a:pt x="333" y="127"/>
                  </a:cubicBezTo>
                  <a:cubicBezTo>
                    <a:pt x="321" y="143"/>
                    <a:pt x="309" y="159"/>
                    <a:pt x="290" y="166"/>
                  </a:cubicBezTo>
                  <a:cubicBezTo>
                    <a:pt x="279" y="171"/>
                    <a:pt x="266" y="172"/>
                    <a:pt x="254" y="174"/>
                  </a:cubicBezTo>
                  <a:cubicBezTo>
                    <a:pt x="236" y="176"/>
                    <a:pt x="217" y="177"/>
                    <a:pt x="199" y="178"/>
                  </a:cubicBezTo>
                  <a:cubicBezTo>
                    <a:pt x="190" y="179"/>
                    <a:pt x="181" y="179"/>
                    <a:pt x="172" y="180"/>
                  </a:cubicBezTo>
                  <a:cubicBezTo>
                    <a:pt x="169" y="181"/>
                    <a:pt x="166" y="182"/>
                    <a:pt x="163" y="183"/>
                  </a:cubicBezTo>
                  <a:cubicBezTo>
                    <a:pt x="150" y="188"/>
                    <a:pt x="145" y="196"/>
                    <a:pt x="145" y="210"/>
                  </a:cubicBezTo>
                  <a:cubicBezTo>
                    <a:pt x="146" y="226"/>
                    <a:pt x="146" y="241"/>
                    <a:pt x="147" y="257"/>
                  </a:cubicBezTo>
                  <a:cubicBezTo>
                    <a:pt x="147" y="266"/>
                    <a:pt x="150" y="274"/>
                    <a:pt x="150" y="282"/>
                  </a:cubicBezTo>
                  <a:cubicBezTo>
                    <a:pt x="151" y="304"/>
                    <a:pt x="152" y="325"/>
                    <a:pt x="151" y="346"/>
                  </a:cubicBezTo>
                  <a:cubicBezTo>
                    <a:pt x="151" y="366"/>
                    <a:pt x="149" y="386"/>
                    <a:pt x="146" y="405"/>
                  </a:cubicBezTo>
                  <a:cubicBezTo>
                    <a:pt x="144" y="426"/>
                    <a:pt x="141" y="446"/>
                    <a:pt x="138" y="466"/>
                  </a:cubicBezTo>
                  <a:cubicBezTo>
                    <a:pt x="133" y="492"/>
                    <a:pt x="129" y="518"/>
                    <a:pt x="124" y="544"/>
                  </a:cubicBezTo>
                  <a:cubicBezTo>
                    <a:pt x="121" y="561"/>
                    <a:pt x="116" y="576"/>
                    <a:pt x="111" y="592"/>
                  </a:cubicBezTo>
                  <a:cubicBezTo>
                    <a:pt x="107" y="605"/>
                    <a:pt x="102" y="619"/>
                    <a:pt x="97" y="631"/>
                  </a:cubicBezTo>
                  <a:cubicBezTo>
                    <a:pt x="91" y="646"/>
                    <a:pt x="84" y="660"/>
                    <a:pt x="77" y="674"/>
                  </a:cubicBezTo>
                  <a:cubicBezTo>
                    <a:pt x="70" y="686"/>
                    <a:pt x="63" y="697"/>
                    <a:pt x="55" y="709"/>
                  </a:cubicBezTo>
                  <a:cubicBezTo>
                    <a:pt x="50" y="716"/>
                    <a:pt x="44" y="724"/>
                    <a:pt x="37" y="730"/>
                  </a:cubicBezTo>
                  <a:cubicBezTo>
                    <a:pt x="31" y="737"/>
                    <a:pt x="18" y="737"/>
                    <a:pt x="11" y="730"/>
                  </a:cubicBezTo>
                  <a:cubicBezTo>
                    <a:pt x="0" y="720"/>
                    <a:pt x="0" y="713"/>
                    <a:pt x="7" y="700"/>
                  </a:cubicBezTo>
                  <a:cubicBezTo>
                    <a:pt x="20" y="679"/>
                    <a:pt x="31" y="657"/>
                    <a:pt x="43" y="635"/>
                  </a:cubicBezTo>
                  <a:cubicBezTo>
                    <a:pt x="54" y="615"/>
                    <a:pt x="60" y="593"/>
                    <a:pt x="68" y="571"/>
                  </a:cubicBezTo>
                  <a:cubicBezTo>
                    <a:pt x="82" y="535"/>
                    <a:pt x="91" y="497"/>
                    <a:pt x="97" y="459"/>
                  </a:cubicBezTo>
                  <a:cubicBezTo>
                    <a:pt x="101" y="429"/>
                    <a:pt x="104" y="399"/>
                    <a:pt x="106" y="370"/>
                  </a:cubicBezTo>
                  <a:cubicBezTo>
                    <a:pt x="108" y="348"/>
                    <a:pt x="109" y="326"/>
                    <a:pt x="108" y="304"/>
                  </a:cubicBezTo>
                  <a:cubicBezTo>
                    <a:pt x="107" y="275"/>
                    <a:pt x="105" y="247"/>
                    <a:pt x="103" y="218"/>
                  </a:cubicBezTo>
                  <a:cubicBezTo>
                    <a:pt x="101" y="196"/>
                    <a:pt x="103" y="174"/>
                    <a:pt x="121" y="157"/>
                  </a:cubicBezTo>
                  <a:cubicBezTo>
                    <a:pt x="136" y="143"/>
                    <a:pt x="153" y="135"/>
                    <a:pt x="174" y="134"/>
                  </a:cubicBezTo>
                  <a:cubicBezTo>
                    <a:pt x="182" y="134"/>
                    <a:pt x="191" y="135"/>
                    <a:pt x="200" y="134"/>
                  </a:cubicBezTo>
                  <a:cubicBezTo>
                    <a:pt x="212" y="133"/>
                    <a:pt x="225" y="131"/>
                    <a:pt x="238" y="129"/>
                  </a:cubicBezTo>
                  <a:cubicBezTo>
                    <a:pt x="246" y="128"/>
                    <a:pt x="253" y="126"/>
                    <a:pt x="260" y="124"/>
                  </a:cubicBezTo>
                  <a:cubicBezTo>
                    <a:pt x="280" y="120"/>
                    <a:pt x="297" y="98"/>
                    <a:pt x="295" y="77"/>
                  </a:cubicBezTo>
                  <a:cubicBezTo>
                    <a:pt x="295" y="69"/>
                    <a:pt x="292" y="63"/>
                    <a:pt x="286" y="58"/>
                  </a:cubicBezTo>
                  <a:cubicBezTo>
                    <a:pt x="274" y="46"/>
                    <a:pt x="260" y="43"/>
                    <a:pt x="244" y="45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11795299" y="2945327"/>
              <a:ext cx="692666" cy="2070834"/>
            </a:xfrm>
            <a:custGeom>
              <a:avLst/>
              <a:gdLst>
                <a:gd name="T0" fmla="*/ 0 w 169"/>
                <a:gd name="T1" fmla="*/ 134 h 505"/>
                <a:gd name="T2" fmla="*/ 6 w 169"/>
                <a:gd name="T3" fmla="*/ 51 h 505"/>
                <a:gd name="T4" fmla="*/ 8 w 169"/>
                <a:gd name="T5" fmla="*/ 30 h 505"/>
                <a:gd name="T6" fmla="*/ 32 w 169"/>
                <a:gd name="T7" fmla="*/ 2 h 505"/>
                <a:gd name="T8" fmla="*/ 95 w 169"/>
                <a:gd name="T9" fmla="*/ 2 h 505"/>
                <a:gd name="T10" fmla="*/ 136 w 169"/>
                <a:gd name="T11" fmla="*/ 27 h 505"/>
                <a:gd name="T12" fmla="*/ 160 w 169"/>
                <a:gd name="T13" fmla="*/ 77 h 505"/>
                <a:gd name="T14" fmla="*/ 168 w 169"/>
                <a:gd name="T15" fmla="*/ 125 h 505"/>
                <a:gd name="T16" fmla="*/ 168 w 169"/>
                <a:gd name="T17" fmla="*/ 158 h 505"/>
                <a:gd name="T18" fmla="*/ 165 w 169"/>
                <a:gd name="T19" fmla="*/ 220 h 505"/>
                <a:gd name="T20" fmla="*/ 159 w 169"/>
                <a:gd name="T21" fmla="*/ 250 h 505"/>
                <a:gd name="T22" fmla="*/ 150 w 169"/>
                <a:gd name="T23" fmla="*/ 258 h 505"/>
                <a:gd name="T24" fmla="*/ 117 w 169"/>
                <a:gd name="T25" fmla="*/ 252 h 505"/>
                <a:gd name="T26" fmla="*/ 113 w 169"/>
                <a:gd name="T27" fmla="*/ 244 h 505"/>
                <a:gd name="T28" fmla="*/ 117 w 169"/>
                <a:gd name="T29" fmla="*/ 208 h 505"/>
                <a:gd name="T30" fmla="*/ 119 w 169"/>
                <a:gd name="T31" fmla="*/ 104 h 505"/>
                <a:gd name="T32" fmla="*/ 104 w 169"/>
                <a:gd name="T33" fmla="*/ 61 h 505"/>
                <a:gd name="T34" fmla="*/ 54 w 169"/>
                <a:gd name="T35" fmla="*/ 53 h 505"/>
                <a:gd name="T36" fmla="*/ 48 w 169"/>
                <a:gd name="T37" fmla="*/ 63 h 505"/>
                <a:gd name="T38" fmla="*/ 40 w 169"/>
                <a:gd name="T39" fmla="*/ 113 h 505"/>
                <a:gd name="T40" fmla="*/ 42 w 169"/>
                <a:gd name="T41" fmla="*/ 160 h 505"/>
                <a:gd name="T42" fmla="*/ 53 w 169"/>
                <a:gd name="T43" fmla="*/ 234 h 505"/>
                <a:gd name="T44" fmla="*/ 74 w 169"/>
                <a:gd name="T45" fmla="*/ 314 h 505"/>
                <a:gd name="T46" fmla="*/ 107 w 169"/>
                <a:gd name="T47" fmla="*/ 415 h 505"/>
                <a:gd name="T48" fmla="*/ 129 w 169"/>
                <a:gd name="T49" fmla="*/ 468 h 505"/>
                <a:gd name="T50" fmla="*/ 131 w 169"/>
                <a:gd name="T51" fmla="*/ 479 h 505"/>
                <a:gd name="T52" fmla="*/ 118 w 169"/>
                <a:gd name="T53" fmla="*/ 497 h 505"/>
                <a:gd name="T54" fmla="*/ 79 w 169"/>
                <a:gd name="T55" fmla="*/ 480 h 505"/>
                <a:gd name="T56" fmla="*/ 52 w 169"/>
                <a:gd name="T57" fmla="*/ 414 h 505"/>
                <a:gd name="T58" fmla="*/ 38 w 169"/>
                <a:gd name="T59" fmla="*/ 362 h 505"/>
                <a:gd name="T60" fmla="*/ 21 w 169"/>
                <a:gd name="T61" fmla="*/ 289 h 505"/>
                <a:gd name="T62" fmla="*/ 11 w 169"/>
                <a:gd name="T63" fmla="*/ 246 h 505"/>
                <a:gd name="T64" fmla="*/ 4 w 169"/>
                <a:gd name="T65" fmla="*/ 192 h 505"/>
                <a:gd name="T66" fmla="*/ 0 w 169"/>
                <a:gd name="T67" fmla="*/ 13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9" h="505">
                  <a:moveTo>
                    <a:pt x="0" y="134"/>
                  </a:moveTo>
                  <a:cubicBezTo>
                    <a:pt x="2" y="109"/>
                    <a:pt x="4" y="80"/>
                    <a:pt x="6" y="51"/>
                  </a:cubicBezTo>
                  <a:cubicBezTo>
                    <a:pt x="7" y="44"/>
                    <a:pt x="7" y="37"/>
                    <a:pt x="8" y="30"/>
                  </a:cubicBezTo>
                  <a:cubicBezTo>
                    <a:pt x="9" y="18"/>
                    <a:pt x="20" y="3"/>
                    <a:pt x="32" y="2"/>
                  </a:cubicBezTo>
                  <a:cubicBezTo>
                    <a:pt x="53" y="1"/>
                    <a:pt x="74" y="0"/>
                    <a:pt x="95" y="2"/>
                  </a:cubicBezTo>
                  <a:cubicBezTo>
                    <a:pt x="112" y="4"/>
                    <a:pt x="125" y="15"/>
                    <a:pt x="136" y="27"/>
                  </a:cubicBezTo>
                  <a:cubicBezTo>
                    <a:pt x="150" y="41"/>
                    <a:pt x="157" y="58"/>
                    <a:pt x="160" y="77"/>
                  </a:cubicBezTo>
                  <a:cubicBezTo>
                    <a:pt x="162" y="93"/>
                    <a:pt x="166" y="109"/>
                    <a:pt x="168" y="125"/>
                  </a:cubicBezTo>
                  <a:cubicBezTo>
                    <a:pt x="169" y="136"/>
                    <a:pt x="169" y="147"/>
                    <a:pt x="168" y="158"/>
                  </a:cubicBezTo>
                  <a:cubicBezTo>
                    <a:pt x="168" y="179"/>
                    <a:pt x="167" y="199"/>
                    <a:pt x="165" y="220"/>
                  </a:cubicBezTo>
                  <a:cubicBezTo>
                    <a:pt x="164" y="230"/>
                    <a:pt x="162" y="240"/>
                    <a:pt x="159" y="250"/>
                  </a:cubicBezTo>
                  <a:cubicBezTo>
                    <a:pt x="157" y="253"/>
                    <a:pt x="153" y="257"/>
                    <a:pt x="150" y="258"/>
                  </a:cubicBezTo>
                  <a:cubicBezTo>
                    <a:pt x="138" y="260"/>
                    <a:pt x="127" y="260"/>
                    <a:pt x="117" y="252"/>
                  </a:cubicBezTo>
                  <a:cubicBezTo>
                    <a:pt x="115" y="250"/>
                    <a:pt x="113" y="247"/>
                    <a:pt x="113" y="244"/>
                  </a:cubicBezTo>
                  <a:cubicBezTo>
                    <a:pt x="114" y="232"/>
                    <a:pt x="115" y="220"/>
                    <a:pt x="117" y="208"/>
                  </a:cubicBezTo>
                  <a:cubicBezTo>
                    <a:pt x="124" y="173"/>
                    <a:pt x="122" y="139"/>
                    <a:pt x="119" y="104"/>
                  </a:cubicBezTo>
                  <a:cubicBezTo>
                    <a:pt x="117" y="89"/>
                    <a:pt x="113" y="74"/>
                    <a:pt x="104" y="61"/>
                  </a:cubicBezTo>
                  <a:cubicBezTo>
                    <a:pt x="92" y="46"/>
                    <a:pt x="67" y="42"/>
                    <a:pt x="54" y="53"/>
                  </a:cubicBezTo>
                  <a:cubicBezTo>
                    <a:pt x="51" y="56"/>
                    <a:pt x="49" y="60"/>
                    <a:pt x="48" y="63"/>
                  </a:cubicBezTo>
                  <a:cubicBezTo>
                    <a:pt x="45" y="80"/>
                    <a:pt x="42" y="97"/>
                    <a:pt x="40" y="113"/>
                  </a:cubicBezTo>
                  <a:cubicBezTo>
                    <a:pt x="39" y="129"/>
                    <a:pt x="40" y="145"/>
                    <a:pt x="42" y="160"/>
                  </a:cubicBezTo>
                  <a:cubicBezTo>
                    <a:pt x="45" y="185"/>
                    <a:pt x="48" y="210"/>
                    <a:pt x="53" y="234"/>
                  </a:cubicBezTo>
                  <a:cubicBezTo>
                    <a:pt x="59" y="261"/>
                    <a:pt x="66" y="288"/>
                    <a:pt x="74" y="314"/>
                  </a:cubicBezTo>
                  <a:cubicBezTo>
                    <a:pt x="84" y="348"/>
                    <a:pt x="95" y="381"/>
                    <a:pt x="107" y="415"/>
                  </a:cubicBezTo>
                  <a:cubicBezTo>
                    <a:pt x="113" y="433"/>
                    <a:pt x="121" y="450"/>
                    <a:pt x="129" y="468"/>
                  </a:cubicBezTo>
                  <a:cubicBezTo>
                    <a:pt x="130" y="471"/>
                    <a:pt x="131" y="475"/>
                    <a:pt x="131" y="479"/>
                  </a:cubicBezTo>
                  <a:cubicBezTo>
                    <a:pt x="132" y="486"/>
                    <a:pt x="128" y="493"/>
                    <a:pt x="118" y="497"/>
                  </a:cubicBezTo>
                  <a:cubicBezTo>
                    <a:pt x="101" y="505"/>
                    <a:pt x="88" y="500"/>
                    <a:pt x="79" y="480"/>
                  </a:cubicBezTo>
                  <a:cubicBezTo>
                    <a:pt x="69" y="459"/>
                    <a:pt x="60" y="437"/>
                    <a:pt x="52" y="414"/>
                  </a:cubicBezTo>
                  <a:cubicBezTo>
                    <a:pt x="46" y="397"/>
                    <a:pt x="42" y="380"/>
                    <a:pt x="38" y="362"/>
                  </a:cubicBezTo>
                  <a:cubicBezTo>
                    <a:pt x="32" y="338"/>
                    <a:pt x="27" y="313"/>
                    <a:pt x="21" y="289"/>
                  </a:cubicBezTo>
                  <a:cubicBezTo>
                    <a:pt x="18" y="275"/>
                    <a:pt x="14" y="261"/>
                    <a:pt x="11" y="246"/>
                  </a:cubicBezTo>
                  <a:cubicBezTo>
                    <a:pt x="8" y="228"/>
                    <a:pt x="6" y="210"/>
                    <a:pt x="4" y="192"/>
                  </a:cubicBezTo>
                  <a:cubicBezTo>
                    <a:pt x="2" y="174"/>
                    <a:pt x="2" y="156"/>
                    <a:pt x="0" y="134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359607" y="2095665"/>
            <a:ext cx="19880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003783"/>
                </a:solidFill>
                <a:latin typeface="+mj-lt"/>
              </a:rPr>
              <a:t>02-1</a:t>
            </a:r>
            <a:endParaRPr lang="zh-CN" altLang="en-US" sz="6600" b="1" dirty="0">
              <a:solidFill>
                <a:srgbClr val="003783"/>
              </a:solidFill>
              <a:latin typeface="+mj-lt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2557337" y="2234164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 err="1">
                <a:solidFill>
                  <a:srgbClr val="003783"/>
                </a:solidFill>
                <a:latin typeface="+mj-ea"/>
                <a:ea typeface="+mj-ea"/>
              </a:rPr>
              <a:t>makefile</a:t>
            </a:r>
            <a:endParaRPr lang="zh-CN" altLang="en-US" sz="4800" b="1" dirty="0">
              <a:solidFill>
                <a:srgbClr val="003783"/>
              </a:solidFill>
              <a:latin typeface="+mj-ea"/>
              <a:ea typeface="+mj-ea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2361764" y="2393788"/>
            <a:ext cx="0" cy="511753"/>
          </a:xfrm>
          <a:prstGeom prst="line">
            <a:avLst/>
          </a:prstGeom>
          <a:ln w="34925">
            <a:solidFill>
              <a:srgbClr val="0037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1204882" y="3231441"/>
            <a:ext cx="38884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460738" cy="523220"/>
          </a:xfrm>
        </p:spPr>
        <p:txBody>
          <a:bodyPr/>
          <a:lstStyle/>
          <a:p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规则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368" y="1484784"/>
            <a:ext cx="9649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make</a:t>
            </a:r>
            <a:r>
              <a:rPr lang="en-US" altLang="zh-CN" dirty="0"/>
              <a:t> </a:t>
            </a:r>
            <a:r>
              <a:rPr lang="zh-CN" altLang="en-US" dirty="0"/>
              <a:t>是一个工具程序（Utility software），经由读取叫做“makefile”的文件，自动化建构软件。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makefile</a:t>
            </a:r>
            <a:r>
              <a:rPr lang="zh-CN" altLang="en-US" dirty="0"/>
              <a:t> 描述了构建目标之间的依赖关系和更新方法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51384" y="2564904"/>
            <a:ext cx="66967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target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dependence1 dependence2 ...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dependencen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command1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command2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...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commandn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dependence1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newdep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newcommand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...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clean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command_clean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31904" y="4726886"/>
            <a:ext cx="40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make [OPTION]... [TARGET]...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>
            <a:spLocks noGrp="1"/>
          </p:cNvSpPr>
          <p:nvPr>
            <p:ph sz="quarter" idx="13"/>
          </p:nvPr>
        </p:nvSpPr>
        <p:spPr>
          <a:xfrm>
            <a:off x="675372" y="252736"/>
            <a:ext cx="2460738" cy="523220"/>
          </a:xfrm>
        </p:spPr>
        <p:txBody>
          <a:bodyPr/>
          <a:lstStyle/>
          <a:p>
            <a:r>
              <a:rPr lang="en-US" altLang="zh-CN" dirty="0" err="1"/>
              <a:t>makefile</a:t>
            </a:r>
            <a:r>
              <a:rPr lang="en-US" altLang="zh-CN" dirty="0"/>
              <a:t> </a:t>
            </a:r>
            <a:r>
              <a:rPr lang="zh-CN" altLang="en-US" dirty="0"/>
              <a:t>规则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675267" y="6289460"/>
            <a:ext cx="1872208" cy="307777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笃学力行</a:t>
            </a:r>
            <a:r>
              <a:rPr kumimoji="0" lang="zh-CN" altLang="en-US" sz="1400" b="0" i="0" u="none" strike="noStrike" kern="1200" cap="none" spc="30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守正求新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55840" y="2782669"/>
            <a:ext cx="6696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这里的 </a:t>
            </a:r>
            <a:r>
              <a:rPr kumimoji="1" lang="en-US" altLang="zh-CN" dirty="0"/>
              <a:t>clean</a:t>
            </a:r>
            <a:r>
              <a:rPr kumimoji="1" lang="zh-CN" altLang="en-US" dirty="0"/>
              <a:t> 称为 </a:t>
            </a:r>
            <a:r>
              <a:rPr kumimoji="1" lang="zh-CN" altLang="en-US" dirty="0">
                <a:solidFill>
                  <a:srgbClr val="FF0000"/>
                </a:solidFill>
              </a:rPr>
              <a:t>伪目标</a:t>
            </a:r>
            <a:r>
              <a:rPr kumimoji="1" lang="zh-CN" altLang="en-US" dirty="0"/>
              <a:t>，</a:t>
            </a:r>
            <a:r>
              <a:rPr lang="zh-CN" altLang="en-US" dirty="0"/>
              <a:t>它不代表一个真正的文件名，在执行 make 时可以指定这个目标来执行其所在规则定义的命令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51384" y="1433818"/>
            <a:ext cx="66967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target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dependence1 dependence2 ...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dependencen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command1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command2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...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commandn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dependence1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newdep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newcommand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pPr lvl="1"/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...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268BD2"/>
                </a:solidFill>
                <a:latin typeface="Menlo" panose="020B0609030804020204" pitchFamily="49" charset="0"/>
              </a:rPr>
              <a:t>clean</a:t>
            </a:r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: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-GB" altLang="zh-CN" dirty="0">
                <a:solidFill>
                  <a:srgbClr val="BBBBBB"/>
                </a:solidFill>
                <a:latin typeface="Menlo" panose="020B0609030804020204" pitchFamily="49" charset="0"/>
              </a:rPr>
              <a:t>    </a:t>
            </a:r>
            <a:r>
              <a:rPr lang="en-GB" altLang="zh-CN" dirty="0" err="1">
                <a:solidFill>
                  <a:srgbClr val="BBBBBB"/>
                </a:solidFill>
                <a:latin typeface="Menlo" panose="020B0609030804020204" pitchFamily="49" charset="0"/>
              </a:rPr>
              <a:t>command_clean</a:t>
            </a:r>
            <a:endParaRPr lang="en-GB" altLang="zh-CN" dirty="0">
              <a:solidFill>
                <a:srgbClr val="BBBBBB"/>
              </a:solidFill>
              <a:latin typeface="Menlo" panose="020B060903080402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55840" y="39347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/>
              <a:t>当存在一个叫做 </a:t>
            </a:r>
            <a:r>
              <a:rPr kumimoji="1" lang="en-US" altLang="zh-CN" dirty="0"/>
              <a:t>clean</a:t>
            </a:r>
            <a:r>
              <a:rPr kumimoji="1" lang="zh-CN" altLang="en-US" dirty="0"/>
              <a:t> 的最新的文件时，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会认为目标已经存在就不会执行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</a:t>
            </a:r>
            <a:r>
              <a:rPr kumimoji="1" lang="zh-CN" altLang="en-US" dirty="0"/>
              <a:t> 的操作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51141" y="5353262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enlo" panose="020B0609030804020204" pitchFamily="49" charset="0"/>
                <a:cs typeface="Menlo" panose="020B0609030804020204" pitchFamily="49" charset="0"/>
              </a:rPr>
              <a:t>.PHONY : clean </a:t>
            </a:r>
            <a:endParaRPr lang="zh-CN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31409" y="535326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显式的声明目标是伪目标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KSO_WPP_MARK_KEY" val="a3af3f81-6710-4e99-939e-8dd6e055e53b"/>
</p:tagLst>
</file>

<file path=ppt/theme/theme1.xml><?xml version="1.0" encoding="utf-8"?>
<a:theme xmlns:a="http://schemas.openxmlformats.org/drawingml/2006/main" name="Office 主题">
  <a:themeElements>
    <a:clrScheme name="自定义 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23414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我给母校送模板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4985</Words>
  <Application>WPS 演示</Application>
  <PresentationFormat>宽屏</PresentationFormat>
  <Paragraphs>441</Paragraphs>
  <Slides>23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Calibri</vt:lpstr>
      <vt:lpstr>等线</vt:lpstr>
      <vt:lpstr>Segoe UI</vt:lpstr>
      <vt:lpstr>Segoe UI Light</vt:lpstr>
      <vt:lpstr>Arial</vt:lpstr>
      <vt:lpstr>Menlo</vt:lpstr>
      <vt:lpstr>Segoe Print</vt:lpstr>
      <vt:lpstr>Arial Unicode MS</vt:lpstr>
      <vt:lpstr>Open Sans</vt:lpstr>
      <vt:lpstr>Calibri</vt:lpstr>
      <vt:lpstr>微软雅黑 Light</vt:lpstr>
      <vt:lpstr>Century Gothic</vt:lpstr>
      <vt:lpstr>Office 主题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泡芙糖</dc:creator>
  <cp:lastModifiedBy>44445553</cp:lastModifiedBy>
  <cp:revision>987</cp:revision>
  <dcterms:created xsi:type="dcterms:W3CDTF">2019-01-06T11:01:00Z</dcterms:created>
  <dcterms:modified xsi:type="dcterms:W3CDTF">2023-07-12T15:01:12Z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2019-04-13T04:08:50.6916502Z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cc19a502-a86f-4f68-bf26-1f51e66feeed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4E74616FF05A4ECC92556D0774A0059B_13</vt:lpwstr>
  </property>
  <property fmtid="{D5CDD505-2E9C-101B-9397-08002B2CF9AE}" pid="12" name="KSOProductBuildVer">
    <vt:lpwstr>2052-11.1.0.14309</vt:lpwstr>
  </property>
</Properties>
</file>